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4"/>
  </p:sldMasterIdLst>
  <p:notesMasterIdLst>
    <p:notesMasterId r:id="rId28"/>
  </p:notesMasterIdLst>
  <p:handoutMasterIdLst>
    <p:handoutMasterId r:id="rId29"/>
  </p:handoutMasterIdLst>
  <p:sldIdLst>
    <p:sldId id="257" r:id="rId5"/>
    <p:sldId id="333" r:id="rId6"/>
    <p:sldId id="312" r:id="rId7"/>
    <p:sldId id="314" r:id="rId8"/>
    <p:sldId id="315" r:id="rId9"/>
    <p:sldId id="313" r:id="rId10"/>
    <p:sldId id="316" r:id="rId11"/>
    <p:sldId id="317" r:id="rId12"/>
    <p:sldId id="326" r:id="rId13"/>
    <p:sldId id="318" r:id="rId14"/>
    <p:sldId id="319" r:id="rId15"/>
    <p:sldId id="324" r:id="rId16"/>
    <p:sldId id="325" r:id="rId17"/>
    <p:sldId id="331" r:id="rId18"/>
    <p:sldId id="332" r:id="rId19"/>
    <p:sldId id="330" r:id="rId20"/>
    <p:sldId id="327" r:id="rId21"/>
    <p:sldId id="328" r:id="rId22"/>
    <p:sldId id="329" r:id="rId23"/>
    <p:sldId id="334" r:id="rId24"/>
    <p:sldId id="321" r:id="rId25"/>
    <p:sldId id="322" r:id="rId26"/>
    <p:sldId id="32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6363"/>
    <a:srgbClr val="C2EDFC"/>
    <a:srgbClr val="56B4D6"/>
    <a:srgbClr val="F5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2E4D5-8AD7-C140-9F98-B68AB277AE81}" v="1940" dt="2022-12-07T17:59:02.334"/>
    <p1510:client id="{40BB31E0-8718-BA97-C147-E78F28ED7322}" v="281" dt="2022-12-06T18:16:24.252"/>
    <p1510:client id="{7722A9D1-9F07-4458-A94E-F302734C376E}" v="1304" dt="2022-12-07T17:40:45.868"/>
    <p1510:client id="{B89DFE86-5C8A-BD5A-E446-031E764C982C}" v="8" dt="2022-12-06T22:26:30.704"/>
    <p1510:client id="{CA3B3A9F-5BC9-4A33-92BF-610119539FE8}" v="285" dt="2022-12-07T17:59:41.208"/>
    <p1510:client id="{CA5F8118-2FDA-464C-AAB8-3EADFA66C1C2}" v="6657" dt="2022-12-07T17:59:58.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nard, Somer" userId="S::ssinnard@uiowa.edu::85f69205-a1c7-4b88-903c-b7dbc627e331" providerId="AD" clId="Web-{40891078-F5C5-4FAB-9489-C45DED5FFE41}"/>
    <pc:docChg chg="addSld delSld modSld">
      <pc:chgData name="Sinnard, Somer" userId="S::ssinnard@uiowa.edu::85f69205-a1c7-4b88-903c-b7dbc627e331" providerId="AD" clId="Web-{40891078-F5C5-4FAB-9489-C45DED5FFE41}" dt="2022-12-06T16:36:40.404" v="881" actId="20577"/>
      <pc:docMkLst>
        <pc:docMk/>
      </pc:docMkLst>
      <pc:sldChg chg="modSp">
        <pc:chgData name="Sinnard, Somer" userId="S::ssinnard@uiowa.edu::85f69205-a1c7-4b88-903c-b7dbc627e331" providerId="AD" clId="Web-{40891078-F5C5-4FAB-9489-C45DED5FFE41}" dt="2022-12-06T16:29:07.489" v="704" actId="20577"/>
        <pc:sldMkLst>
          <pc:docMk/>
          <pc:sldMk cId="1435020629" sldId="257"/>
        </pc:sldMkLst>
        <pc:spChg chg="mod">
          <ac:chgData name="Sinnard, Somer" userId="S::ssinnard@uiowa.edu::85f69205-a1c7-4b88-903c-b7dbc627e331" providerId="AD" clId="Web-{40891078-F5C5-4FAB-9489-C45DED5FFE41}" dt="2022-12-06T16:29:07.489" v="704" actId="20577"/>
          <ac:spMkLst>
            <pc:docMk/>
            <pc:sldMk cId="1435020629" sldId="257"/>
            <ac:spMk id="2" creationId="{988B6908-4763-4846-49F0-3F9C5853F81A}"/>
          </ac:spMkLst>
        </pc:spChg>
      </pc:sldChg>
      <pc:sldChg chg="modSp">
        <pc:chgData name="Sinnard, Somer" userId="S::ssinnard@uiowa.edu::85f69205-a1c7-4b88-903c-b7dbc627e331" providerId="AD" clId="Web-{40891078-F5C5-4FAB-9489-C45DED5FFE41}" dt="2022-12-06T16:28:41.332" v="698" actId="1076"/>
        <pc:sldMkLst>
          <pc:docMk/>
          <pc:sldMk cId="2902793730" sldId="311"/>
        </pc:sldMkLst>
        <pc:graphicFrameChg chg="mod">
          <ac:chgData name="Sinnard, Somer" userId="S::ssinnard@uiowa.edu::85f69205-a1c7-4b88-903c-b7dbc627e331" providerId="AD" clId="Web-{40891078-F5C5-4FAB-9489-C45DED5FFE41}" dt="2022-12-06T16:28:41.332" v="698" actId="1076"/>
          <ac:graphicFrameMkLst>
            <pc:docMk/>
            <pc:sldMk cId="2902793730" sldId="311"/>
            <ac:graphicFrameMk id="6" creationId="{E776BCF3-C14D-C70C-98C5-7361CFB62E23}"/>
          </ac:graphicFrameMkLst>
        </pc:graphicFrameChg>
      </pc:sldChg>
      <pc:sldChg chg="modSp">
        <pc:chgData name="Sinnard, Somer" userId="S::ssinnard@uiowa.edu::85f69205-a1c7-4b88-903c-b7dbc627e331" providerId="AD" clId="Web-{40891078-F5C5-4FAB-9489-C45DED5FFE41}" dt="2022-12-06T16:29:20.192" v="705" actId="20577"/>
        <pc:sldMkLst>
          <pc:docMk/>
          <pc:sldMk cId="495239880" sldId="312"/>
        </pc:sldMkLst>
        <pc:spChg chg="mod">
          <ac:chgData name="Sinnard, Somer" userId="S::ssinnard@uiowa.edu::85f69205-a1c7-4b88-903c-b7dbc627e331" providerId="AD" clId="Web-{40891078-F5C5-4FAB-9489-C45DED5FFE41}" dt="2022-12-06T16:29:20.192" v="705" actId="20577"/>
          <ac:spMkLst>
            <pc:docMk/>
            <pc:sldMk cId="495239880" sldId="312"/>
            <ac:spMk id="3" creationId="{7FE49B38-A06F-21A9-3EA9-DA150D78EC0E}"/>
          </ac:spMkLst>
        </pc:spChg>
      </pc:sldChg>
      <pc:sldChg chg="modSp">
        <pc:chgData name="Sinnard, Somer" userId="S::ssinnard@uiowa.edu::85f69205-a1c7-4b88-903c-b7dbc627e331" providerId="AD" clId="Web-{40891078-F5C5-4FAB-9489-C45DED5FFE41}" dt="2022-12-06T16:35:35.606" v="875" actId="14100"/>
        <pc:sldMkLst>
          <pc:docMk/>
          <pc:sldMk cId="4205397263" sldId="313"/>
        </pc:sldMkLst>
        <pc:spChg chg="mod">
          <ac:chgData name="Sinnard, Somer" userId="S::ssinnard@uiowa.edu::85f69205-a1c7-4b88-903c-b7dbc627e331" providerId="AD" clId="Web-{40891078-F5C5-4FAB-9489-C45DED5FFE41}" dt="2022-12-06T16:35:35.606" v="875" actId="14100"/>
          <ac:spMkLst>
            <pc:docMk/>
            <pc:sldMk cId="4205397263" sldId="313"/>
            <ac:spMk id="3" creationId="{4C83EF27-CF4B-3566-7243-64EB868E2EC9}"/>
          </ac:spMkLst>
        </pc:spChg>
      </pc:sldChg>
      <pc:sldChg chg="modSp">
        <pc:chgData name="Sinnard, Somer" userId="S::ssinnard@uiowa.edu::85f69205-a1c7-4b88-903c-b7dbc627e331" providerId="AD" clId="Web-{40891078-F5C5-4FAB-9489-C45DED5FFE41}" dt="2022-12-06T16:36:40.404" v="881" actId="20577"/>
        <pc:sldMkLst>
          <pc:docMk/>
          <pc:sldMk cId="172074516" sldId="315"/>
        </pc:sldMkLst>
        <pc:spChg chg="mod">
          <ac:chgData name="Sinnard, Somer" userId="S::ssinnard@uiowa.edu::85f69205-a1c7-4b88-903c-b7dbc627e331" providerId="AD" clId="Web-{40891078-F5C5-4FAB-9489-C45DED5FFE41}" dt="2022-12-06T16:36:40.404" v="881" actId="20577"/>
          <ac:spMkLst>
            <pc:docMk/>
            <pc:sldMk cId="172074516" sldId="315"/>
            <ac:spMk id="5" creationId="{0E0A8783-ADD4-257A-CB52-5BBA0DFE3F65}"/>
          </ac:spMkLst>
        </pc:spChg>
      </pc:sldChg>
      <pc:sldChg chg="modSp">
        <pc:chgData name="Sinnard, Somer" userId="S::ssinnard@uiowa.edu::85f69205-a1c7-4b88-903c-b7dbc627e331" providerId="AD" clId="Web-{40891078-F5C5-4FAB-9489-C45DED5FFE41}" dt="2022-12-06T15:28:20.695" v="448" actId="1076"/>
        <pc:sldMkLst>
          <pc:docMk/>
          <pc:sldMk cId="3141309933" sldId="317"/>
        </pc:sldMkLst>
        <pc:picChg chg="mod">
          <ac:chgData name="Sinnard, Somer" userId="S::ssinnard@uiowa.edu::85f69205-a1c7-4b88-903c-b7dbc627e331" providerId="AD" clId="Web-{40891078-F5C5-4FAB-9489-C45DED5FFE41}" dt="2022-12-06T15:28:19.461" v="447" actId="1076"/>
          <ac:picMkLst>
            <pc:docMk/>
            <pc:sldMk cId="3141309933" sldId="317"/>
            <ac:picMk id="4" creationId="{EAA13DBE-8D1F-070B-AA36-407C94F42D9B}"/>
          </ac:picMkLst>
        </pc:picChg>
        <pc:picChg chg="mod">
          <ac:chgData name="Sinnard, Somer" userId="S::ssinnard@uiowa.edu::85f69205-a1c7-4b88-903c-b7dbc627e331" providerId="AD" clId="Web-{40891078-F5C5-4FAB-9489-C45DED5FFE41}" dt="2022-12-06T15:28:20.695" v="448" actId="1076"/>
          <ac:picMkLst>
            <pc:docMk/>
            <pc:sldMk cId="3141309933" sldId="317"/>
            <ac:picMk id="5" creationId="{3EDC91B3-4D67-A1BB-DA35-54EE0DE64046}"/>
          </ac:picMkLst>
        </pc:picChg>
      </pc:sldChg>
      <pc:sldChg chg="modSp">
        <pc:chgData name="Sinnard, Somer" userId="S::ssinnard@uiowa.edu::85f69205-a1c7-4b88-903c-b7dbc627e331" providerId="AD" clId="Web-{40891078-F5C5-4FAB-9489-C45DED5FFE41}" dt="2022-12-06T16:21:50.573" v="650" actId="1076"/>
        <pc:sldMkLst>
          <pc:docMk/>
          <pc:sldMk cId="124964053" sldId="321"/>
        </pc:sldMkLst>
        <pc:spChg chg="mod">
          <ac:chgData name="Sinnard, Somer" userId="S::ssinnard@uiowa.edu::85f69205-a1c7-4b88-903c-b7dbc627e331" providerId="AD" clId="Web-{40891078-F5C5-4FAB-9489-C45DED5FFE41}" dt="2022-12-06T16:21:50.573" v="650" actId="1076"/>
          <ac:spMkLst>
            <pc:docMk/>
            <pc:sldMk cId="124964053" sldId="321"/>
            <ac:spMk id="3" creationId="{6A7D6E1E-F335-6FB7-CAFB-1F18B1479A60}"/>
          </ac:spMkLst>
        </pc:spChg>
      </pc:sldChg>
      <pc:sldChg chg="modSp">
        <pc:chgData name="Sinnard, Somer" userId="S::ssinnard@uiowa.edu::85f69205-a1c7-4b88-903c-b7dbc627e331" providerId="AD" clId="Web-{40891078-F5C5-4FAB-9489-C45DED5FFE41}" dt="2022-12-06T16:23:47.888" v="694" actId="20577"/>
        <pc:sldMkLst>
          <pc:docMk/>
          <pc:sldMk cId="2067300330" sldId="322"/>
        </pc:sldMkLst>
        <pc:spChg chg="mod">
          <ac:chgData name="Sinnard, Somer" userId="S::ssinnard@uiowa.edu::85f69205-a1c7-4b88-903c-b7dbc627e331" providerId="AD" clId="Web-{40891078-F5C5-4FAB-9489-C45DED5FFE41}" dt="2022-12-06T16:23:47.888" v="694" actId="20577"/>
          <ac:spMkLst>
            <pc:docMk/>
            <pc:sldMk cId="2067300330" sldId="322"/>
            <ac:spMk id="3" creationId="{704648A6-E916-5CEB-FF53-4F4D4192B272}"/>
          </ac:spMkLst>
        </pc:spChg>
      </pc:sldChg>
      <pc:sldChg chg="modSp">
        <pc:chgData name="Sinnard, Somer" userId="S::ssinnard@uiowa.edu::85f69205-a1c7-4b88-903c-b7dbc627e331" providerId="AD" clId="Web-{40891078-F5C5-4FAB-9489-C45DED5FFE41}" dt="2022-12-06T16:19:01.163" v="587" actId="20577"/>
        <pc:sldMkLst>
          <pc:docMk/>
          <pc:sldMk cId="90731584" sldId="325"/>
        </pc:sldMkLst>
        <pc:spChg chg="mod">
          <ac:chgData name="Sinnard, Somer" userId="S::ssinnard@uiowa.edu::85f69205-a1c7-4b88-903c-b7dbc627e331" providerId="AD" clId="Web-{40891078-F5C5-4FAB-9489-C45DED5FFE41}" dt="2022-12-06T16:19:01.163" v="587" actId="20577"/>
          <ac:spMkLst>
            <pc:docMk/>
            <pc:sldMk cId="90731584" sldId="325"/>
            <ac:spMk id="3" creationId="{11D7D2C3-C07E-570D-D958-0C4E6043BB36}"/>
          </ac:spMkLst>
        </pc:spChg>
      </pc:sldChg>
      <pc:sldChg chg="addSp delSp modSp add replId">
        <pc:chgData name="Sinnard, Somer" userId="S::ssinnard@uiowa.edu::85f69205-a1c7-4b88-903c-b7dbc627e331" providerId="AD" clId="Web-{40891078-F5C5-4FAB-9489-C45DED5FFE41}" dt="2022-12-06T15:16:30.239" v="202" actId="14100"/>
        <pc:sldMkLst>
          <pc:docMk/>
          <pc:sldMk cId="1365193286" sldId="327"/>
        </pc:sldMkLst>
        <pc:spChg chg="mod">
          <ac:chgData name="Sinnard, Somer" userId="S::ssinnard@uiowa.edu::85f69205-a1c7-4b88-903c-b7dbc627e331" providerId="AD" clId="Web-{40891078-F5C5-4FAB-9489-C45DED5FFE41}" dt="2022-12-06T15:13:23.703" v="52" actId="20577"/>
          <ac:spMkLst>
            <pc:docMk/>
            <pc:sldMk cId="1365193286" sldId="327"/>
            <ac:spMk id="2" creationId="{FB7BD3B7-B023-5157-38EF-2CE71A06033B}"/>
          </ac:spMkLst>
        </pc:spChg>
        <pc:spChg chg="del">
          <ac:chgData name="Sinnard, Somer" userId="S::ssinnard@uiowa.edu::85f69205-a1c7-4b88-903c-b7dbc627e331" providerId="AD" clId="Web-{40891078-F5C5-4FAB-9489-C45DED5FFE41}" dt="2022-12-06T15:09:38.181" v="6"/>
          <ac:spMkLst>
            <pc:docMk/>
            <pc:sldMk cId="1365193286" sldId="327"/>
            <ac:spMk id="3" creationId="{11D7D2C3-C07E-570D-D958-0C4E6043BB36}"/>
          </ac:spMkLst>
        </pc:spChg>
        <pc:spChg chg="add del mod">
          <ac:chgData name="Sinnard, Somer" userId="S::ssinnard@uiowa.edu::85f69205-a1c7-4b88-903c-b7dbc627e331" providerId="AD" clId="Web-{40891078-F5C5-4FAB-9489-C45DED5FFE41}" dt="2022-12-06T15:09:42.963" v="7"/>
          <ac:spMkLst>
            <pc:docMk/>
            <pc:sldMk cId="1365193286" sldId="327"/>
            <ac:spMk id="5" creationId="{8EE16E8A-86E2-F6D4-B653-49568866F1B1}"/>
          </ac:spMkLst>
        </pc:spChg>
        <pc:spChg chg="add mod">
          <ac:chgData name="Sinnard, Somer" userId="S::ssinnard@uiowa.edu::85f69205-a1c7-4b88-903c-b7dbc627e331" providerId="AD" clId="Web-{40891078-F5C5-4FAB-9489-C45DED5FFE41}" dt="2022-12-06T15:16:30.239" v="202" actId="14100"/>
          <ac:spMkLst>
            <pc:docMk/>
            <pc:sldMk cId="1365193286" sldId="327"/>
            <ac:spMk id="8" creationId="{61269F88-02EF-DA96-D63B-986DF10F6391}"/>
          </ac:spMkLst>
        </pc:spChg>
        <pc:picChg chg="add mod modCrop">
          <ac:chgData name="Sinnard, Somer" userId="S::ssinnard@uiowa.edu::85f69205-a1c7-4b88-903c-b7dbc627e331" providerId="AD" clId="Web-{40891078-F5C5-4FAB-9489-C45DED5FFE41}" dt="2022-12-06T15:12:23.795" v="18" actId="1076"/>
          <ac:picMkLst>
            <pc:docMk/>
            <pc:sldMk cId="1365193286" sldId="327"/>
            <ac:picMk id="6" creationId="{E2385FC0-887A-C595-C7B1-055C2885BCFA}"/>
          </ac:picMkLst>
        </pc:picChg>
      </pc:sldChg>
      <pc:sldChg chg="new del">
        <pc:chgData name="Sinnard, Somer" userId="S::ssinnard@uiowa.edu::85f69205-a1c7-4b88-903c-b7dbc627e331" providerId="AD" clId="Web-{40891078-F5C5-4FAB-9489-C45DED5FFE41}" dt="2022-12-06T15:09:25.603" v="1"/>
        <pc:sldMkLst>
          <pc:docMk/>
          <pc:sldMk cId="3727221607" sldId="327"/>
        </pc:sldMkLst>
      </pc:sldChg>
      <pc:sldChg chg="addSp delSp modSp add replId">
        <pc:chgData name="Sinnard, Somer" userId="S::ssinnard@uiowa.edu::85f69205-a1c7-4b88-903c-b7dbc627e331" providerId="AD" clId="Web-{40891078-F5C5-4FAB-9489-C45DED5FFE41}" dt="2022-12-06T15:27:45.178" v="438" actId="1076"/>
        <pc:sldMkLst>
          <pc:docMk/>
          <pc:sldMk cId="4121891389" sldId="328"/>
        </pc:sldMkLst>
        <pc:spChg chg="mod">
          <ac:chgData name="Sinnard, Somer" userId="S::ssinnard@uiowa.edu::85f69205-a1c7-4b88-903c-b7dbc627e331" providerId="AD" clId="Web-{40891078-F5C5-4FAB-9489-C45DED5FFE41}" dt="2022-12-06T15:22:27.092" v="290" actId="1076"/>
          <ac:spMkLst>
            <pc:docMk/>
            <pc:sldMk cId="4121891389" sldId="328"/>
            <ac:spMk id="2" creationId="{FB7BD3B7-B023-5157-38EF-2CE71A06033B}"/>
          </ac:spMkLst>
        </pc:spChg>
        <pc:spChg chg="mod">
          <ac:chgData name="Sinnard, Somer" userId="S::ssinnard@uiowa.edu::85f69205-a1c7-4b88-903c-b7dbc627e331" providerId="AD" clId="Web-{40891078-F5C5-4FAB-9489-C45DED5FFE41}" dt="2022-12-06T15:27:45.178" v="438" actId="1076"/>
          <ac:spMkLst>
            <pc:docMk/>
            <pc:sldMk cId="4121891389" sldId="328"/>
            <ac:spMk id="8" creationId="{61269F88-02EF-DA96-D63B-986DF10F6391}"/>
          </ac:spMkLst>
        </pc:spChg>
        <pc:picChg chg="add mod modCrop">
          <ac:chgData name="Sinnard, Somer" userId="S::ssinnard@uiowa.edu::85f69205-a1c7-4b88-903c-b7dbc627e331" providerId="AD" clId="Web-{40891078-F5C5-4FAB-9489-C45DED5FFE41}" dt="2022-12-06T15:17:58.147" v="213" actId="1076"/>
          <ac:picMkLst>
            <pc:docMk/>
            <pc:sldMk cId="4121891389" sldId="328"/>
            <ac:picMk id="3" creationId="{F90404E9-623F-63B0-6911-08D1214638B5}"/>
          </ac:picMkLst>
        </pc:picChg>
        <pc:picChg chg="del">
          <ac:chgData name="Sinnard, Somer" userId="S::ssinnard@uiowa.edu::85f69205-a1c7-4b88-903c-b7dbc627e331" providerId="AD" clId="Web-{40891078-F5C5-4FAB-9489-C45DED5FFE41}" dt="2022-12-06T15:16:45.114" v="204"/>
          <ac:picMkLst>
            <pc:docMk/>
            <pc:sldMk cId="4121891389" sldId="328"/>
            <ac:picMk id="6" creationId="{E2385FC0-887A-C595-C7B1-055C2885BCFA}"/>
          </ac:picMkLst>
        </pc:picChg>
      </pc:sldChg>
      <pc:sldChg chg="new del">
        <pc:chgData name="Sinnard, Somer" userId="S::ssinnard@uiowa.edu::85f69205-a1c7-4b88-903c-b7dbc627e331" providerId="AD" clId="Web-{40891078-F5C5-4FAB-9489-C45DED5FFE41}" dt="2022-12-06T15:21:55.294" v="268"/>
        <pc:sldMkLst>
          <pc:docMk/>
          <pc:sldMk cId="1202921833" sldId="329"/>
        </pc:sldMkLst>
      </pc:sldChg>
      <pc:sldChg chg="addSp delSp modSp add replId">
        <pc:chgData name="Sinnard, Somer" userId="S::ssinnard@uiowa.edu::85f69205-a1c7-4b88-903c-b7dbc627e331" providerId="AD" clId="Web-{40891078-F5C5-4FAB-9489-C45DED5FFE41}" dt="2022-12-06T15:30:44.605" v="494" actId="1076"/>
        <pc:sldMkLst>
          <pc:docMk/>
          <pc:sldMk cId="1991622694" sldId="329"/>
        </pc:sldMkLst>
        <pc:spChg chg="mod">
          <ac:chgData name="Sinnard, Somer" userId="S::ssinnard@uiowa.edu::85f69205-a1c7-4b88-903c-b7dbc627e331" providerId="AD" clId="Web-{40891078-F5C5-4FAB-9489-C45DED5FFE41}" dt="2022-12-06T15:30:22.964" v="477" actId="1076"/>
          <ac:spMkLst>
            <pc:docMk/>
            <pc:sldMk cId="1991622694" sldId="329"/>
            <ac:spMk id="2" creationId="{FB7BD3B7-B023-5157-38EF-2CE71A06033B}"/>
          </ac:spMkLst>
        </pc:spChg>
        <pc:spChg chg="mod">
          <ac:chgData name="Sinnard, Somer" userId="S::ssinnard@uiowa.edu::85f69205-a1c7-4b88-903c-b7dbc627e331" providerId="AD" clId="Web-{40891078-F5C5-4FAB-9489-C45DED5FFE41}" dt="2022-12-06T15:30:44.605" v="494" actId="1076"/>
          <ac:spMkLst>
            <pc:docMk/>
            <pc:sldMk cId="1991622694" sldId="329"/>
            <ac:spMk id="8" creationId="{61269F88-02EF-DA96-D63B-986DF10F6391}"/>
          </ac:spMkLst>
        </pc:spChg>
        <pc:picChg chg="del">
          <ac:chgData name="Sinnard, Somer" userId="S::ssinnard@uiowa.edu::85f69205-a1c7-4b88-903c-b7dbc627e331" providerId="AD" clId="Web-{40891078-F5C5-4FAB-9489-C45DED5FFE41}" dt="2022-12-06T15:22:32.014" v="291"/>
          <ac:picMkLst>
            <pc:docMk/>
            <pc:sldMk cId="1991622694" sldId="329"/>
            <ac:picMk id="3" creationId="{F90404E9-623F-63B0-6911-08D1214638B5}"/>
          </ac:picMkLst>
        </pc:picChg>
        <pc:picChg chg="add del mod">
          <ac:chgData name="Sinnard, Somer" userId="S::ssinnard@uiowa.edu::85f69205-a1c7-4b88-903c-b7dbc627e331" providerId="AD" clId="Web-{40891078-F5C5-4FAB-9489-C45DED5FFE41}" dt="2022-12-06T15:23:16.234" v="297"/>
          <ac:picMkLst>
            <pc:docMk/>
            <pc:sldMk cId="1991622694" sldId="329"/>
            <ac:picMk id="4" creationId="{E3D707DD-91AD-8FBB-854C-D670AA5A6EA5}"/>
          </ac:picMkLst>
        </pc:picChg>
        <pc:picChg chg="add mod">
          <ac:chgData name="Sinnard, Somer" userId="S::ssinnard@uiowa.edu::85f69205-a1c7-4b88-903c-b7dbc627e331" providerId="AD" clId="Web-{40891078-F5C5-4FAB-9489-C45DED5FFE41}" dt="2022-12-06T15:26:40.692" v="414" actId="1076"/>
          <ac:picMkLst>
            <pc:docMk/>
            <pc:sldMk cId="1991622694" sldId="329"/>
            <ac:picMk id="5" creationId="{30789527-E48E-DD95-245C-28E385252866}"/>
          </ac:picMkLst>
        </pc:picChg>
      </pc:sldChg>
    </pc:docChg>
  </pc:docChgLst>
  <pc:docChgLst>
    <pc:chgData name="Chaiyarat, Gwen" userId="4af992fc-6e39-4445-bc6e-6b5ed5020053" providerId="ADAL" clId="{2232E4D5-8AD7-C140-9F98-B68AB277AE81}"/>
    <pc:docChg chg="undo custSel addSld delSld modSld sldOrd">
      <pc:chgData name="Chaiyarat, Gwen" userId="4af992fc-6e39-4445-bc6e-6b5ed5020053" providerId="ADAL" clId="{2232E4D5-8AD7-C140-9F98-B68AB277AE81}" dt="2022-12-07T17:59:02.334" v="1931" actId="20577"/>
      <pc:docMkLst>
        <pc:docMk/>
      </pc:docMkLst>
      <pc:sldChg chg="addSp delSp modSp mod">
        <pc:chgData name="Chaiyarat, Gwen" userId="4af992fc-6e39-4445-bc6e-6b5ed5020053" providerId="ADAL" clId="{2232E4D5-8AD7-C140-9F98-B68AB277AE81}" dt="2022-12-06T16:18:04.513" v="3"/>
        <pc:sldMkLst>
          <pc:docMk/>
          <pc:sldMk cId="2902793730" sldId="311"/>
        </pc:sldMkLst>
        <pc:spChg chg="add del mod">
          <ac:chgData name="Chaiyarat, Gwen" userId="4af992fc-6e39-4445-bc6e-6b5ed5020053" providerId="ADAL" clId="{2232E4D5-8AD7-C140-9F98-B68AB277AE81}" dt="2022-12-06T16:18:04.513" v="3"/>
          <ac:spMkLst>
            <pc:docMk/>
            <pc:sldMk cId="2902793730" sldId="311"/>
            <ac:spMk id="3" creationId="{8813B01E-58E5-AAD7-E392-2AB842F2541D}"/>
          </ac:spMkLst>
        </pc:spChg>
        <pc:graphicFrameChg chg="mod">
          <ac:chgData name="Chaiyarat, Gwen" userId="4af992fc-6e39-4445-bc6e-6b5ed5020053" providerId="ADAL" clId="{2232E4D5-8AD7-C140-9F98-B68AB277AE81}" dt="2022-12-06T16:17:58.258" v="0"/>
          <ac:graphicFrameMkLst>
            <pc:docMk/>
            <pc:sldMk cId="2902793730" sldId="311"/>
            <ac:graphicFrameMk id="6" creationId="{E776BCF3-C14D-C70C-98C5-7361CFB62E23}"/>
          </ac:graphicFrameMkLst>
        </pc:graphicFrameChg>
      </pc:sldChg>
      <pc:sldChg chg="addSp delSp modSp mod">
        <pc:chgData name="Chaiyarat, Gwen" userId="4af992fc-6e39-4445-bc6e-6b5ed5020053" providerId="ADAL" clId="{2232E4D5-8AD7-C140-9F98-B68AB277AE81}" dt="2022-12-07T17:36:49.656" v="1294" actId="14100"/>
        <pc:sldMkLst>
          <pc:docMk/>
          <pc:sldMk cId="495239880" sldId="312"/>
        </pc:sldMkLst>
        <pc:spChg chg="mod">
          <ac:chgData name="Chaiyarat, Gwen" userId="4af992fc-6e39-4445-bc6e-6b5ed5020053" providerId="ADAL" clId="{2232E4D5-8AD7-C140-9F98-B68AB277AE81}" dt="2022-12-07T17:36:49.656" v="1294" actId="14100"/>
          <ac:spMkLst>
            <pc:docMk/>
            <pc:sldMk cId="495239880" sldId="312"/>
            <ac:spMk id="3" creationId="{7FE49B38-A06F-21A9-3EA9-DA150D78EC0E}"/>
          </ac:spMkLst>
        </pc:spChg>
        <pc:spChg chg="add del mod">
          <ac:chgData name="Chaiyarat, Gwen" userId="4af992fc-6e39-4445-bc6e-6b5ed5020053" providerId="ADAL" clId="{2232E4D5-8AD7-C140-9F98-B68AB277AE81}" dt="2022-12-07T17:36:37.447" v="1293"/>
          <ac:spMkLst>
            <pc:docMk/>
            <pc:sldMk cId="495239880" sldId="312"/>
            <ac:spMk id="4" creationId="{DAB246FC-7404-96EA-566D-3509474BE77B}"/>
          </ac:spMkLst>
        </pc:spChg>
      </pc:sldChg>
      <pc:sldChg chg="addSp delSp modSp mod">
        <pc:chgData name="Chaiyarat, Gwen" userId="4af992fc-6e39-4445-bc6e-6b5ed5020053" providerId="ADAL" clId="{2232E4D5-8AD7-C140-9F98-B68AB277AE81}" dt="2022-12-06T16:46:43.025" v="1085"/>
        <pc:sldMkLst>
          <pc:docMk/>
          <pc:sldMk cId="124964053" sldId="321"/>
        </pc:sldMkLst>
        <pc:spChg chg="mod">
          <ac:chgData name="Chaiyarat, Gwen" userId="4af992fc-6e39-4445-bc6e-6b5ed5020053" providerId="ADAL" clId="{2232E4D5-8AD7-C140-9F98-B68AB277AE81}" dt="2022-12-06T16:46:39.659" v="1083" actId="1076"/>
          <ac:spMkLst>
            <pc:docMk/>
            <pc:sldMk cId="124964053" sldId="321"/>
            <ac:spMk id="2" creationId="{B11B1D37-F9A8-DD1B-EDC7-7C08CCC6ACA6}"/>
          </ac:spMkLst>
        </pc:spChg>
        <pc:spChg chg="add del mod">
          <ac:chgData name="Chaiyarat, Gwen" userId="4af992fc-6e39-4445-bc6e-6b5ed5020053" providerId="ADAL" clId="{2232E4D5-8AD7-C140-9F98-B68AB277AE81}" dt="2022-12-06T16:46:43.025" v="1085"/>
          <ac:spMkLst>
            <pc:docMk/>
            <pc:sldMk cId="124964053" sldId="321"/>
            <ac:spMk id="4" creationId="{AD241CAD-B405-F92A-346A-E92D88CFDE11}"/>
          </ac:spMkLst>
        </pc:spChg>
        <pc:spChg chg="add del mod">
          <ac:chgData name="Chaiyarat, Gwen" userId="4af992fc-6e39-4445-bc6e-6b5ed5020053" providerId="ADAL" clId="{2232E4D5-8AD7-C140-9F98-B68AB277AE81}" dt="2022-12-06T16:46:38.662" v="1082" actId="767"/>
          <ac:spMkLst>
            <pc:docMk/>
            <pc:sldMk cId="124964053" sldId="321"/>
            <ac:spMk id="5" creationId="{3405376D-AF16-80F0-2399-4AF3688188D8}"/>
          </ac:spMkLst>
        </pc:spChg>
      </pc:sldChg>
      <pc:sldChg chg="modNotesTx">
        <pc:chgData name="Chaiyarat, Gwen" userId="4af992fc-6e39-4445-bc6e-6b5ed5020053" providerId="ADAL" clId="{2232E4D5-8AD7-C140-9F98-B68AB277AE81}" dt="2022-12-07T17:59:02.334" v="1931" actId="20577"/>
        <pc:sldMkLst>
          <pc:docMk/>
          <pc:sldMk cId="2067300330" sldId="322"/>
        </pc:sldMkLst>
      </pc:sldChg>
      <pc:sldChg chg="modSp mod">
        <pc:chgData name="Chaiyarat, Gwen" userId="4af992fc-6e39-4445-bc6e-6b5ed5020053" providerId="ADAL" clId="{2232E4D5-8AD7-C140-9F98-B68AB277AE81}" dt="2022-12-06T16:44:17.452" v="1060" actId="20577"/>
        <pc:sldMkLst>
          <pc:docMk/>
          <pc:sldMk cId="1365193286" sldId="327"/>
        </pc:sldMkLst>
        <pc:spChg chg="mod">
          <ac:chgData name="Chaiyarat, Gwen" userId="4af992fc-6e39-4445-bc6e-6b5ed5020053" providerId="ADAL" clId="{2232E4D5-8AD7-C140-9F98-B68AB277AE81}" dt="2022-12-06T16:44:17.452" v="1060" actId="20577"/>
          <ac:spMkLst>
            <pc:docMk/>
            <pc:sldMk cId="1365193286" sldId="327"/>
            <ac:spMk id="2" creationId="{FB7BD3B7-B023-5157-38EF-2CE71A06033B}"/>
          </ac:spMkLst>
        </pc:spChg>
      </pc:sldChg>
      <pc:sldChg chg="modSp mod">
        <pc:chgData name="Chaiyarat, Gwen" userId="4af992fc-6e39-4445-bc6e-6b5ed5020053" providerId="ADAL" clId="{2232E4D5-8AD7-C140-9F98-B68AB277AE81}" dt="2022-12-06T16:44:20.837" v="1062" actId="20577"/>
        <pc:sldMkLst>
          <pc:docMk/>
          <pc:sldMk cId="4121891389" sldId="328"/>
        </pc:sldMkLst>
        <pc:spChg chg="mod">
          <ac:chgData name="Chaiyarat, Gwen" userId="4af992fc-6e39-4445-bc6e-6b5ed5020053" providerId="ADAL" clId="{2232E4D5-8AD7-C140-9F98-B68AB277AE81}" dt="2022-12-06T16:44:20.837" v="1062" actId="20577"/>
          <ac:spMkLst>
            <pc:docMk/>
            <pc:sldMk cId="4121891389" sldId="328"/>
            <ac:spMk id="2" creationId="{FB7BD3B7-B023-5157-38EF-2CE71A06033B}"/>
          </ac:spMkLst>
        </pc:spChg>
      </pc:sldChg>
      <pc:sldChg chg="modSp mod">
        <pc:chgData name="Chaiyarat, Gwen" userId="4af992fc-6e39-4445-bc6e-6b5ed5020053" providerId="ADAL" clId="{2232E4D5-8AD7-C140-9F98-B68AB277AE81}" dt="2022-12-06T16:44:24.907" v="1065" actId="20577"/>
        <pc:sldMkLst>
          <pc:docMk/>
          <pc:sldMk cId="1991622694" sldId="329"/>
        </pc:sldMkLst>
        <pc:spChg chg="mod">
          <ac:chgData name="Chaiyarat, Gwen" userId="4af992fc-6e39-4445-bc6e-6b5ed5020053" providerId="ADAL" clId="{2232E4D5-8AD7-C140-9F98-B68AB277AE81}" dt="2022-12-06T16:44:24.907" v="1065" actId="20577"/>
          <ac:spMkLst>
            <pc:docMk/>
            <pc:sldMk cId="1991622694" sldId="329"/>
            <ac:spMk id="2" creationId="{FB7BD3B7-B023-5157-38EF-2CE71A06033B}"/>
          </ac:spMkLst>
        </pc:spChg>
      </pc:sldChg>
      <pc:sldChg chg="addSp delSp modSp new mod setBg modNotesTx">
        <pc:chgData name="Chaiyarat, Gwen" userId="4af992fc-6e39-4445-bc6e-6b5ed5020053" providerId="ADAL" clId="{2232E4D5-8AD7-C140-9F98-B68AB277AE81}" dt="2022-12-07T17:52:54.545" v="1626" actId="313"/>
        <pc:sldMkLst>
          <pc:docMk/>
          <pc:sldMk cId="384700274" sldId="330"/>
        </pc:sldMkLst>
        <pc:spChg chg="mod">
          <ac:chgData name="Chaiyarat, Gwen" userId="4af992fc-6e39-4445-bc6e-6b5ed5020053" providerId="ADAL" clId="{2232E4D5-8AD7-C140-9F98-B68AB277AE81}" dt="2022-12-06T16:46:03.534" v="1078" actId="313"/>
          <ac:spMkLst>
            <pc:docMk/>
            <pc:sldMk cId="384700274" sldId="330"/>
            <ac:spMk id="2" creationId="{DDADB108-8BAD-07ED-44F2-FF29E5D672FF}"/>
          </ac:spMkLst>
        </pc:spChg>
        <pc:spChg chg="del">
          <ac:chgData name="Chaiyarat, Gwen" userId="4af992fc-6e39-4445-bc6e-6b5ed5020053" providerId="ADAL" clId="{2232E4D5-8AD7-C140-9F98-B68AB277AE81}" dt="2022-12-06T16:32:11.669" v="751"/>
          <ac:spMkLst>
            <pc:docMk/>
            <pc:sldMk cId="384700274" sldId="330"/>
            <ac:spMk id="3" creationId="{17773AA2-5698-140B-CDBD-25B5934ADE46}"/>
          </ac:spMkLst>
        </pc:spChg>
        <pc:spChg chg="add del mod">
          <ac:chgData name="Chaiyarat, Gwen" userId="4af992fc-6e39-4445-bc6e-6b5ed5020053" providerId="ADAL" clId="{2232E4D5-8AD7-C140-9F98-B68AB277AE81}" dt="2022-12-06T16:33:19.887" v="796"/>
          <ac:spMkLst>
            <pc:docMk/>
            <pc:sldMk cId="384700274" sldId="330"/>
            <ac:spMk id="5" creationId="{F3DA85C4-5A55-1F27-C0F3-9CBD12B25480}"/>
          </ac:spMkLst>
        </pc:spChg>
        <pc:spChg chg="add del mod">
          <ac:chgData name="Chaiyarat, Gwen" userId="4af992fc-6e39-4445-bc6e-6b5ed5020053" providerId="ADAL" clId="{2232E4D5-8AD7-C140-9F98-B68AB277AE81}" dt="2022-12-06T16:32:48.897" v="768"/>
          <ac:spMkLst>
            <pc:docMk/>
            <pc:sldMk cId="384700274" sldId="330"/>
            <ac:spMk id="7" creationId="{DC858392-C197-BB7E-FCF1-8E3E24CC5FD4}"/>
          </ac:spMkLst>
        </pc:spChg>
        <pc:spChg chg="add del mod">
          <ac:chgData name="Chaiyarat, Gwen" userId="4af992fc-6e39-4445-bc6e-6b5ed5020053" providerId="ADAL" clId="{2232E4D5-8AD7-C140-9F98-B68AB277AE81}" dt="2022-12-06T16:33:08.721" v="775"/>
          <ac:spMkLst>
            <pc:docMk/>
            <pc:sldMk cId="384700274" sldId="330"/>
            <ac:spMk id="10" creationId="{AE354AAB-115A-ABCA-0F15-CB03C1DDAD41}"/>
          </ac:spMkLst>
        </pc:spChg>
        <pc:spChg chg="add del mod">
          <ac:chgData name="Chaiyarat, Gwen" userId="4af992fc-6e39-4445-bc6e-6b5ed5020053" providerId="ADAL" clId="{2232E4D5-8AD7-C140-9F98-B68AB277AE81}" dt="2022-12-06T16:33:24.011" v="798"/>
          <ac:spMkLst>
            <pc:docMk/>
            <pc:sldMk cId="384700274" sldId="330"/>
            <ac:spMk id="13" creationId="{57230564-B625-6953-88B6-DD10DF38146C}"/>
          </ac:spMkLst>
        </pc:spChg>
        <pc:spChg chg="add mod">
          <ac:chgData name="Chaiyarat, Gwen" userId="4af992fc-6e39-4445-bc6e-6b5ed5020053" providerId="ADAL" clId="{2232E4D5-8AD7-C140-9F98-B68AB277AE81}" dt="2022-12-06T16:34:04.942" v="826" actId="1076"/>
          <ac:spMkLst>
            <pc:docMk/>
            <pc:sldMk cId="384700274" sldId="330"/>
            <ac:spMk id="16" creationId="{4F56BA5A-4970-6043-F00F-A0DB8D9680B0}"/>
          </ac:spMkLst>
        </pc:spChg>
        <pc:spChg chg="add mod">
          <ac:chgData name="Chaiyarat, Gwen" userId="4af992fc-6e39-4445-bc6e-6b5ed5020053" providerId="ADAL" clId="{2232E4D5-8AD7-C140-9F98-B68AB277AE81}" dt="2022-12-06T16:34:32.472" v="838" actId="1076"/>
          <ac:spMkLst>
            <pc:docMk/>
            <pc:sldMk cId="384700274" sldId="330"/>
            <ac:spMk id="17" creationId="{B3EDEF6B-4F38-2760-F407-5CAEE3365926}"/>
          </ac:spMkLst>
        </pc:spChg>
        <pc:spChg chg="add">
          <ac:chgData name="Chaiyarat, Gwen" userId="4af992fc-6e39-4445-bc6e-6b5ed5020053" providerId="ADAL" clId="{2232E4D5-8AD7-C140-9F98-B68AB277AE81}" dt="2022-12-06T16:33:41.206" v="801" actId="26606"/>
          <ac:spMkLst>
            <pc:docMk/>
            <pc:sldMk cId="384700274" sldId="330"/>
            <ac:spMk id="20" creationId="{70BDD0CE-06A4-404B-8A13-580229C1C923}"/>
          </ac:spMkLst>
        </pc:spChg>
        <pc:spChg chg="add">
          <ac:chgData name="Chaiyarat, Gwen" userId="4af992fc-6e39-4445-bc6e-6b5ed5020053" providerId="ADAL" clId="{2232E4D5-8AD7-C140-9F98-B68AB277AE81}" dt="2022-12-06T16:33:41.206" v="801" actId="26606"/>
          <ac:spMkLst>
            <pc:docMk/>
            <pc:sldMk cId="384700274" sldId="330"/>
            <ac:spMk id="22" creationId="{EE9899FA-8881-472C-AA59-D08A89CA8AEF}"/>
          </ac:spMkLst>
        </pc:spChg>
        <pc:spChg chg="add">
          <ac:chgData name="Chaiyarat, Gwen" userId="4af992fc-6e39-4445-bc6e-6b5ed5020053" providerId="ADAL" clId="{2232E4D5-8AD7-C140-9F98-B68AB277AE81}" dt="2022-12-06T16:33:41.206" v="801" actId="26606"/>
          <ac:spMkLst>
            <pc:docMk/>
            <pc:sldMk cId="384700274" sldId="330"/>
            <ac:spMk id="24" creationId="{080B7D90-3DF1-4514-B26D-616BE35553C9}"/>
          </ac:spMkLst>
        </pc:spChg>
        <pc:picChg chg="add del mod">
          <ac:chgData name="Chaiyarat, Gwen" userId="4af992fc-6e39-4445-bc6e-6b5ed5020053" providerId="ADAL" clId="{2232E4D5-8AD7-C140-9F98-B68AB277AE81}" dt="2022-12-06T16:32:42.588" v="767" actId="21"/>
          <ac:picMkLst>
            <pc:docMk/>
            <pc:sldMk cId="384700274" sldId="330"/>
            <ac:picMk id="4" creationId="{E555D3E1-6C5B-BEA1-7276-5456AF845B13}"/>
          </ac:picMkLst>
        </pc:picChg>
        <pc:picChg chg="add del mod">
          <ac:chgData name="Chaiyarat, Gwen" userId="4af992fc-6e39-4445-bc6e-6b5ed5020053" providerId="ADAL" clId="{2232E4D5-8AD7-C140-9F98-B68AB277AE81}" dt="2022-12-06T16:32:54.756" v="770" actId="21"/>
          <ac:picMkLst>
            <pc:docMk/>
            <pc:sldMk cId="384700274" sldId="330"/>
            <ac:picMk id="8" creationId="{4A6CC6D2-4F71-90BC-E3B7-2B244AB0BF06}"/>
          </ac:picMkLst>
        </pc:picChg>
        <pc:picChg chg="add del mod">
          <ac:chgData name="Chaiyarat, Gwen" userId="4af992fc-6e39-4445-bc6e-6b5ed5020053" providerId="ADAL" clId="{2232E4D5-8AD7-C140-9F98-B68AB277AE81}" dt="2022-12-06T16:33:12.869" v="776" actId="478"/>
          <ac:picMkLst>
            <pc:docMk/>
            <pc:sldMk cId="384700274" sldId="330"/>
            <ac:picMk id="11" creationId="{6EF62088-3DBB-7509-DB29-C94A138B1D38}"/>
          </ac:picMkLst>
        </pc:picChg>
        <pc:picChg chg="add mod">
          <ac:chgData name="Chaiyarat, Gwen" userId="4af992fc-6e39-4445-bc6e-6b5ed5020053" providerId="ADAL" clId="{2232E4D5-8AD7-C140-9F98-B68AB277AE81}" dt="2022-12-06T16:33:41.206" v="801" actId="26606"/>
          <ac:picMkLst>
            <pc:docMk/>
            <pc:sldMk cId="384700274" sldId="330"/>
            <ac:picMk id="14" creationId="{C6B13D03-BCDB-7DF8-1EDE-8AD81C9456B5}"/>
          </ac:picMkLst>
        </pc:picChg>
        <pc:picChg chg="add mod">
          <ac:chgData name="Chaiyarat, Gwen" userId="4af992fc-6e39-4445-bc6e-6b5ed5020053" providerId="ADAL" clId="{2232E4D5-8AD7-C140-9F98-B68AB277AE81}" dt="2022-12-06T16:33:41.206" v="801" actId="26606"/>
          <ac:picMkLst>
            <pc:docMk/>
            <pc:sldMk cId="384700274" sldId="330"/>
            <ac:picMk id="15" creationId="{D35142ED-BEF9-7BB2-7E15-EE017ED1BFC0}"/>
          </ac:picMkLst>
        </pc:picChg>
      </pc:sldChg>
      <pc:sldChg chg="addSp delSp modSp new mod ord setBg modNotesTx">
        <pc:chgData name="Chaiyarat, Gwen" userId="4af992fc-6e39-4445-bc6e-6b5ed5020053" providerId="ADAL" clId="{2232E4D5-8AD7-C140-9F98-B68AB277AE81}" dt="2022-12-07T17:55:47.338" v="1922" actId="20577"/>
        <pc:sldMkLst>
          <pc:docMk/>
          <pc:sldMk cId="3519276075" sldId="331"/>
        </pc:sldMkLst>
        <pc:spChg chg="mod ord">
          <ac:chgData name="Chaiyarat, Gwen" userId="4af992fc-6e39-4445-bc6e-6b5ed5020053" providerId="ADAL" clId="{2232E4D5-8AD7-C140-9F98-B68AB277AE81}" dt="2022-12-07T02:13:53.801" v="1129" actId="14100"/>
          <ac:spMkLst>
            <pc:docMk/>
            <pc:sldMk cId="3519276075" sldId="331"/>
            <ac:spMk id="2" creationId="{AD1C9BB3-881B-DD3A-E54C-B4534EB7606D}"/>
          </ac:spMkLst>
        </pc:spChg>
        <pc:spChg chg="del">
          <ac:chgData name="Chaiyarat, Gwen" userId="4af992fc-6e39-4445-bc6e-6b5ed5020053" providerId="ADAL" clId="{2232E4D5-8AD7-C140-9F98-B68AB277AE81}" dt="2022-12-06T16:28:57.891" v="528"/>
          <ac:spMkLst>
            <pc:docMk/>
            <pc:sldMk cId="3519276075" sldId="331"/>
            <ac:spMk id="3" creationId="{9BA68AFC-52AE-6156-9884-6B01C156462F}"/>
          </ac:spMkLst>
        </pc:spChg>
        <pc:spChg chg="add del">
          <ac:chgData name="Chaiyarat, Gwen" userId="4af992fc-6e39-4445-bc6e-6b5ed5020053" providerId="ADAL" clId="{2232E4D5-8AD7-C140-9F98-B68AB277AE81}" dt="2022-12-07T02:02:13.343" v="1099" actId="22"/>
          <ac:spMkLst>
            <pc:docMk/>
            <pc:sldMk cId="3519276075" sldId="331"/>
            <ac:spMk id="7" creationId="{A35A5F88-F383-309A-16EC-198895BF96B9}"/>
          </ac:spMkLst>
        </pc:spChg>
        <pc:spChg chg="add del mod">
          <ac:chgData name="Chaiyarat, Gwen" userId="4af992fc-6e39-4445-bc6e-6b5ed5020053" providerId="ADAL" clId="{2232E4D5-8AD7-C140-9F98-B68AB277AE81}" dt="2022-12-06T16:31:42.533" v="750" actId="26606"/>
          <ac:spMkLst>
            <pc:docMk/>
            <pc:sldMk cId="3519276075" sldId="331"/>
            <ac:spMk id="8" creationId="{D0D4B36A-A43D-0B0F-7061-B96B1D914AEA}"/>
          </ac:spMkLst>
        </pc:spChg>
        <pc:spChg chg="add del mod">
          <ac:chgData name="Chaiyarat, Gwen" userId="4af992fc-6e39-4445-bc6e-6b5ed5020053" providerId="ADAL" clId="{2232E4D5-8AD7-C140-9F98-B68AB277AE81}" dt="2022-12-07T02:14:19.342" v="1137"/>
          <ac:spMkLst>
            <pc:docMk/>
            <pc:sldMk cId="3519276075" sldId="331"/>
            <ac:spMk id="9" creationId="{19551C99-E301-BE8D-70B8-F0CB62F82F57}"/>
          </ac:spMkLst>
        </pc:spChg>
        <pc:spChg chg="add del">
          <ac:chgData name="Chaiyarat, Gwen" userId="4af992fc-6e39-4445-bc6e-6b5ed5020053" providerId="ADAL" clId="{2232E4D5-8AD7-C140-9F98-B68AB277AE81}" dt="2022-12-06T16:31:42.533" v="750" actId="26606"/>
          <ac:spMkLst>
            <pc:docMk/>
            <pc:sldMk cId="3519276075" sldId="331"/>
            <ac:spMk id="11" creationId="{5E39A796-BE83-48B1-B33F-35C4A32AAB57}"/>
          </ac:spMkLst>
        </pc:spChg>
        <pc:spChg chg="add del">
          <ac:chgData name="Chaiyarat, Gwen" userId="4af992fc-6e39-4445-bc6e-6b5ed5020053" providerId="ADAL" clId="{2232E4D5-8AD7-C140-9F98-B68AB277AE81}" dt="2022-12-06T16:31:42.533" v="750" actId="26606"/>
          <ac:spMkLst>
            <pc:docMk/>
            <pc:sldMk cId="3519276075" sldId="331"/>
            <ac:spMk id="13" creationId="{72F84B47-E267-4194-8194-831DB7B5547F}"/>
          </ac:spMkLst>
        </pc:spChg>
        <pc:spChg chg="add del">
          <ac:chgData name="Chaiyarat, Gwen" userId="4af992fc-6e39-4445-bc6e-6b5ed5020053" providerId="ADAL" clId="{2232E4D5-8AD7-C140-9F98-B68AB277AE81}" dt="2022-12-06T16:31:42.527" v="749" actId="26606"/>
          <ac:spMkLst>
            <pc:docMk/>
            <pc:sldMk cId="3519276075" sldId="331"/>
            <ac:spMk id="18" creationId="{D4771268-CB57-404A-9271-370EB28F6090}"/>
          </ac:spMkLst>
        </pc:spChg>
        <pc:spChg chg="add del">
          <ac:chgData name="Chaiyarat, Gwen" userId="4af992fc-6e39-4445-bc6e-6b5ed5020053" providerId="ADAL" clId="{2232E4D5-8AD7-C140-9F98-B68AB277AE81}" dt="2022-12-07T01:43:31.762" v="1086" actId="26606"/>
          <ac:spMkLst>
            <pc:docMk/>
            <pc:sldMk cId="3519276075" sldId="331"/>
            <ac:spMk id="20" creationId="{AD7356EA-285B-4E5D-8FEC-104659A4FD2C}"/>
          </ac:spMkLst>
        </pc:spChg>
        <pc:spChg chg="add del">
          <ac:chgData name="Chaiyarat, Gwen" userId="4af992fc-6e39-4445-bc6e-6b5ed5020053" providerId="ADAL" clId="{2232E4D5-8AD7-C140-9F98-B68AB277AE81}" dt="2022-12-07T01:43:31.762" v="1086" actId="26606"/>
          <ac:spMkLst>
            <pc:docMk/>
            <pc:sldMk cId="3519276075" sldId="331"/>
            <ac:spMk id="21" creationId="{71FC7D98-7B8B-402A-90FC-F027482F2142}"/>
          </ac:spMkLst>
        </pc:spChg>
        <pc:spChg chg="add del">
          <ac:chgData name="Chaiyarat, Gwen" userId="4af992fc-6e39-4445-bc6e-6b5ed5020053" providerId="ADAL" clId="{2232E4D5-8AD7-C140-9F98-B68AB277AE81}" dt="2022-12-07T01:43:34.559" v="1087" actId="478"/>
          <ac:spMkLst>
            <pc:docMk/>
            <pc:sldMk cId="3519276075" sldId="331"/>
            <ac:spMk id="25" creationId="{B9551AC4-FEF8-639D-C758-08C9DA493AC5}"/>
          </ac:spMkLst>
        </pc:spChg>
        <pc:spChg chg="del">
          <ac:chgData name="Chaiyarat, Gwen" userId="4af992fc-6e39-4445-bc6e-6b5ed5020053" providerId="ADAL" clId="{2232E4D5-8AD7-C140-9F98-B68AB277AE81}" dt="2022-12-07T02:01:25.893" v="1092" actId="26606"/>
          <ac:spMkLst>
            <pc:docMk/>
            <pc:sldMk cId="3519276075" sldId="331"/>
            <ac:spMk id="28" creationId="{131BAD53-4E89-4F62-BBB7-26359763ED39}"/>
          </ac:spMkLst>
        </pc:spChg>
        <pc:spChg chg="add del">
          <ac:chgData name="Chaiyarat, Gwen" userId="4af992fc-6e39-4445-bc6e-6b5ed5020053" providerId="ADAL" clId="{2232E4D5-8AD7-C140-9F98-B68AB277AE81}" dt="2022-12-07T01:43:39.599" v="1088" actId="26606"/>
          <ac:spMkLst>
            <pc:docMk/>
            <pc:sldMk cId="3519276075" sldId="331"/>
            <ac:spMk id="28" creationId="{32AEEBC8-9D30-42EF-95F2-386C2653FBF0}"/>
          </ac:spMkLst>
        </pc:spChg>
        <pc:spChg chg="add del">
          <ac:chgData name="Chaiyarat, Gwen" userId="4af992fc-6e39-4445-bc6e-6b5ed5020053" providerId="ADAL" clId="{2232E4D5-8AD7-C140-9F98-B68AB277AE81}" dt="2022-12-07T01:43:39.599" v="1088" actId="26606"/>
          <ac:spMkLst>
            <pc:docMk/>
            <pc:sldMk cId="3519276075" sldId="331"/>
            <ac:spMk id="30" creationId="{2E92FA66-67D7-4CB4-94D3-E643A9AD4757}"/>
          </ac:spMkLst>
        </pc:spChg>
        <pc:spChg chg="del">
          <ac:chgData name="Chaiyarat, Gwen" userId="4af992fc-6e39-4445-bc6e-6b5ed5020053" providerId="ADAL" clId="{2232E4D5-8AD7-C140-9F98-B68AB277AE81}" dt="2022-12-07T02:01:25.893" v="1092" actId="26606"/>
          <ac:spMkLst>
            <pc:docMk/>
            <pc:sldMk cId="3519276075" sldId="331"/>
            <ac:spMk id="30" creationId="{62756DA2-40EB-4C6F-B962-5822FFB54FB6}"/>
          </ac:spMkLst>
        </pc:spChg>
        <pc:spChg chg="add del">
          <ac:chgData name="Chaiyarat, Gwen" userId="4af992fc-6e39-4445-bc6e-6b5ed5020053" providerId="ADAL" clId="{2232E4D5-8AD7-C140-9F98-B68AB277AE81}" dt="2022-12-07T02:01:25.893" v="1092" actId="26606"/>
          <ac:spMkLst>
            <pc:docMk/>
            <pc:sldMk cId="3519276075" sldId="331"/>
            <ac:spMk id="35" creationId="{E914257E-1E2A-4AC7-89EC-1FB65C9C0A0D}"/>
          </ac:spMkLst>
        </pc:spChg>
        <pc:spChg chg="add del">
          <ac:chgData name="Chaiyarat, Gwen" userId="4af992fc-6e39-4445-bc6e-6b5ed5020053" providerId="ADAL" clId="{2232E4D5-8AD7-C140-9F98-B68AB277AE81}" dt="2022-12-07T02:01:25.893" v="1092" actId="26606"/>
          <ac:spMkLst>
            <pc:docMk/>
            <pc:sldMk cId="3519276075" sldId="331"/>
            <ac:spMk id="37" creationId="{03E1C8F1-97F5-489C-8308-958F09657254}"/>
          </ac:spMkLst>
        </pc:spChg>
        <pc:spChg chg="add del">
          <ac:chgData name="Chaiyarat, Gwen" userId="4af992fc-6e39-4445-bc6e-6b5ed5020053" providerId="ADAL" clId="{2232E4D5-8AD7-C140-9F98-B68AB277AE81}" dt="2022-12-07T02:01:25.893" v="1092" actId="26606"/>
          <ac:spMkLst>
            <pc:docMk/>
            <pc:sldMk cId="3519276075" sldId="331"/>
            <ac:spMk id="39" creationId="{DEB62645-D4DA-4E99-8344-B1536F63D108}"/>
          </ac:spMkLst>
        </pc:spChg>
        <pc:spChg chg="add">
          <ac:chgData name="Chaiyarat, Gwen" userId="4af992fc-6e39-4445-bc6e-6b5ed5020053" providerId="ADAL" clId="{2232E4D5-8AD7-C140-9F98-B68AB277AE81}" dt="2022-12-07T02:01:25.893" v="1092" actId="26606"/>
          <ac:spMkLst>
            <pc:docMk/>
            <pc:sldMk cId="3519276075" sldId="331"/>
            <ac:spMk id="44" creationId="{53F29798-D584-4792-9B62-3F5F5C36D619}"/>
          </ac:spMkLst>
        </pc:spChg>
        <pc:graphicFrameChg chg="add del mod modGraphic">
          <ac:chgData name="Chaiyarat, Gwen" userId="4af992fc-6e39-4445-bc6e-6b5ed5020053" providerId="ADAL" clId="{2232E4D5-8AD7-C140-9F98-B68AB277AE81}" dt="2022-12-07T02:02:10.804" v="1097" actId="478"/>
          <ac:graphicFrameMkLst>
            <pc:docMk/>
            <pc:sldMk cId="3519276075" sldId="331"/>
            <ac:graphicFrameMk id="5" creationId="{48717F56-01A1-7D30-EBF1-243664D2EE8D}"/>
          </ac:graphicFrameMkLst>
        </pc:graphicFrameChg>
        <pc:graphicFrameChg chg="add mod modGraphic">
          <ac:chgData name="Chaiyarat, Gwen" userId="4af992fc-6e39-4445-bc6e-6b5ed5020053" providerId="ADAL" clId="{2232E4D5-8AD7-C140-9F98-B68AB277AE81}" dt="2022-12-07T02:14:09.702" v="1134" actId="1076"/>
          <ac:graphicFrameMkLst>
            <pc:docMk/>
            <pc:sldMk cId="3519276075" sldId="331"/>
            <ac:graphicFrameMk id="8" creationId="{F315F478-E8E7-4F7E-D56A-4B131D8AED84}"/>
          </ac:graphicFrameMkLst>
        </pc:graphicFrameChg>
        <pc:picChg chg="add del mod">
          <ac:chgData name="Chaiyarat, Gwen" userId="4af992fc-6e39-4445-bc6e-6b5ed5020053" providerId="ADAL" clId="{2232E4D5-8AD7-C140-9F98-B68AB277AE81}" dt="2022-12-07T02:01:53.433" v="1093" actId="478"/>
          <ac:picMkLst>
            <pc:docMk/>
            <pc:sldMk cId="3519276075" sldId="331"/>
            <ac:picMk id="3" creationId="{199E7DC3-04C6-C28E-BCC3-5C1FBAB75333}"/>
          </ac:picMkLst>
        </pc:picChg>
        <pc:picChg chg="add mod">
          <ac:chgData name="Chaiyarat, Gwen" userId="4af992fc-6e39-4445-bc6e-6b5ed5020053" providerId="ADAL" clId="{2232E4D5-8AD7-C140-9F98-B68AB277AE81}" dt="2022-12-07T02:14:16.893" v="1135" actId="1076"/>
          <ac:picMkLst>
            <pc:docMk/>
            <pc:sldMk cId="3519276075" sldId="331"/>
            <ac:picMk id="4" creationId="{F76F4E1D-1206-90AB-2D14-3A1C7C1D976D}"/>
          </ac:picMkLst>
        </pc:picChg>
      </pc:sldChg>
      <pc:sldChg chg="modSp new mod modNotesTx">
        <pc:chgData name="Chaiyarat, Gwen" userId="4af992fc-6e39-4445-bc6e-6b5ed5020053" providerId="ADAL" clId="{2232E4D5-8AD7-C140-9F98-B68AB277AE81}" dt="2022-12-07T17:53:32.784" v="1629" actId="20577"/>
        <pc:sldMkLst>
          <pc:docMk/>
          <pc:sldMk cId="951423345" sldId="332"/>
        </pc:sldMkLst>
        <pc:spChg chg="mod">
          <ac:chgData name="Chaiyarat, Gwen" userId="4af992fc-6e39-4445-bc6e-6b5ed5020053" providerId="ADAL" clId="{2232E4D5-8AD7-C140-9F98-B68AB277AE81}" dt="2022-12-07T16:56:24.633" v="1290" actId="20577"/>
          <ac:spMkLst>
            <pc:docMk/>
            <pc:sldMk cId="951423345" sldId="332"/>
            <ac:spMk id="2" creationId="{277C380B-DA8C-04AC-A279-9822187BCF19}"/>
          </ac:spMkLst>
        </pc:spChg>
        <pc:spChg chg="mod">
          <ac:chgData name="Chaiyarat, Gwen" userId="4af992fc-6e39-4445-bc6e-6b5ed5020053" providerId="ADAL" clId="{2232E4D5-8AD7-C140-9F98-B68AB277AE81}" dt="2022-12-06T16:44:01.741" v="1054" actId="20577"/>
          <ac:spMkLst>
            <pc:docMk/>
            <pc:sldMk cId="951423345" sldId="332"/>
            <ac:spMk id="3" creationId="{5990DF90-CC05-983E-C51D-D46AE6B756DF}"/>
          </ac:spMkLst>
        </pc:spChg>
      </pc:sldChg>
      <pc:sldChg chg="addSp delSp modSp new del mod">
        <pc:chgData name="Chaiyarat, Gwen" userId="4af992fc-6e39-4445-bc6e-6b5ed5020053" providerId="ADAL" clId="{2232E4D5-8AD7-C140-9F98-B68AB277AE81}" dt="2022-12-06T16:34:06.685" v="827" actId="2696"/>
        <pc:sldMkLst>
          <pc:docMk/>
          <pc:sldMk cId="2821875504" sldId="332"/>
        </pc:sldMkLst>
        <pc:spChg chg="del">
          <ac:chgData name="Chaiyarat, Gwen" userId="4af992fc-6e39-4445-bc6e-6b5ed5020053" providerId="ADAL" clId="{2232E4D5-8AD7-C140-9F98-B68AB277AE81}" dt="2022-12-06T16:33:02.553" v="773"/>
          <ac:spMkLst>
            <pc:docMk/>
            <pc:sldMk cId="2821875504" sldId="332"/>
            <ac:spMk id="3" creationId="{165E48A9-47CE-3BD0-B88F-6DD640B4ED99}"/>
          </ac:spMkLst>
        </pc:spChg>
        <pc:spChg chg="add mod">
          <ac:chgData name="Chaiyarat, Gwen" userId="4af992fc-6e39-4445-bc6e-6b5ed5020053" providerId="ADAL" clId="{2232E4D5-8AD7-C140-9F98-B68AB277AE81}" dt="2022-12-06T16:33:22.421" v="797" actId="21"/>
          <ac:spMkLst>
            <pc:docMk/>
            <pc:sldMk cId="2821875504" sldId="332"/>
            <ac:spMk id="6" creationId="{81F9578E-B8F5-E29E-CA0D-CB27DF188D49}"/>
          </ac:spMkLst>
        </pc:spChg>
        <pc:picChg chg="add del mod">
          <ac:chgData name="Chaiyarat, Gwen" userId="4af992fc-6e39-4445-bc6e-6b5ed5020053" providerId="ADAL" clId="{2232E4D5-8AD7-C140-9F98-B68AB277AE81}" dt="2022-12-06T16:33:22.421" v="797" actId="21"/>
          <ac:picMkLst>
            <pc:docMk/>
            <pc:sldMk cId="2821875504" sldId="332"/>
            <ac:picMk id="4" creationId="{8A616C75-C048-1AEE-CE54-AF362D2D6171}"/>
          </ac:picMkLst>
        </pc:picChg>
      </pc:sldChg>
      <pc:sldChg chg="add">
        <pc:chgData name="Chaiyarat, Gwen" userId="4af992fc-6e39-4445-bc6e-6b5ed5020053" providerId="ADAL" clId="{2232E4D5-8AD7-C140-9F98-B68AB277AE81}" dt="2022-12-07T17:58:45.686" v="1923"/>
        <pc:sldMkLst>
          <pc:docMk/>
          <pc:sldMk cId="1262027269" sldId="335"/>
        </pc:sldMkLst>
      </pc:sldChg>
    </pc:docChg>
  </pc:docChgLst>
  <pc:docChgLst>
    <pc:chgData name="Behnami, Samma" userId="1ad471d5-4beb-41a9-a9ee-7bd17afea3cf" providerId="ADAL" clId="{CA5F8118-2FDA-464C-AAB8-3EADFA66C1C2}"/>
    <pc:docChg chg="undo redo custSel addSld delSld modSld sldOrd delMainMaster modMainMaster">
      <pc:chgData name="Behnami, Samma" userId="1ad471d5-4beb-41a9-a9ee-7bd17afea3cf" providerId="ADAL" clId="{CA5F8118-2FDA-464C-AAB8-3EADFA66C1C2}" dt="2022-12-07T17:59:58.463" v="8578" actId="2696"/>
      <pc:docMkLst>
        <pc:docMk/>
      </pc:docMkLst>
      <pc:sldChg chg="new del">
        <pc:chgData name="Behnami, Samma" userId="1ad471d5-4beb-41a9-a9ee-7bd17afea3cf" providerId="ADAL" clId="{CA5F8118-2FDA-464C-AAB8-3EADFA66C1C2}" dt="2022-12-05T20:52:06.391" v="4158" actId="2696"/>
        <pc:sldMkLst>
          <pc:docMk/>
          <pc:sldMk cId="1633131750" sldId="256"/>
        </pc:sldMkLst>
      </pc:sldChg>
      <pc:sldChg chg="addSp delSp modSp add del mod setBg addAnim modAnim">
        <pc:chgData name="Behnami, Samma" userId="1ad471d5-4beb-41a9-a9ee-7bd17afea3cf" providerId="ADAL" clId="{CA5F8118-2FDA-464C-AAB8-3EADFA66C1C2}" dt="2022-12-06T15:40:59.909" v="6117"/>
        <pc:sldMkLst>
          <pc:docMk/>
          <pc:sldMk cId="1435020629" sldId="257"/>
        </pc:sldMkLst>
        <pc:spChg chg="mod">
          <ac:chgData name="Behnami, Samma" userId="1ad471d5-4beb-41a9-a9ee-7bd17afea3cf" providerId="ADAL" clId="{CA5F8118-2FDA-464C-AAB8-3EADFA66C1C2}" dt="2022-12-05T21:26:40.960" v="4173" actId="26606"/>
          <ac:spMkLst>
            <pc:docMk/>
            <pc:sldMk cId="1435020629" sldId="257"/>
            <ac:spMk id="2" creationId="{988B6908-4763-4846-49F0-3F9C5853F81A}"/>
          </ac:spMkLst>
        </pc:spChg>
        <pc:spChg chg="mod">
          <ac:chgData name="Behnami, Samma" userId="1ad471d5-4beb-41a9-a9ee-7bd17afea3cf" providerId="ADAL" clId="{CA5F8118-2FDA-464C-AAB8-3EADFA66C1C2}" dt="2022-12-05T21:27:41.068" v="4235" actId="20577"/>
          <ac:spMkLst>
            <pc:docMk/>
            <pc:sldMk cId="1435020629" sldId="257"/>
            <ac:spMk id="3" creationId="{E924F996-1D02-F27B-2101-BB3950415C1A}"/>
          </ac:spMkLst>
        </pc:spChg>
        <pc:spChg chg="add del">
          <ac:chgData name="Behnami, Samma" userId="1ad471d5-4beb-41a9-a9ee-7bd17afea3cf" providerId="ADAL" clId="{CA5F8118-2FDA-464C-AAB8-3EADFA66C1C2}" dt="2022-12-05T21:26:40.960" v="4173" actId="26606"/>
          <ac:spMkLst>
            <pc:docMk/>
            <pc:sldMk cId="1435020629" sldId="257"/>
            <ac:spMk id="9" creationId="{3E443FD7-A66B-4AA0-872D-B088B9BC5F17}"/>
          </ac:spMkLst>
        </pc:spChg>
        <pc:spChg chg="add">
          <ac:chgData name="Behnami, Samma" userId="1ad471d5-4beb-41a9-a9ee-7bd17afea3cf" providerId="ADAL" clId="{CA5F8118-2FDA-464C-AAB8-3EADFA66C1C2}" dt="2022-12-05T21:26:40.960" v="4173" actId="26606"/>
          <ac:spMkLst>
            <pc:docMk/>
            <pc:sldMk cId="1435020629" sldId="257"/>
            <ac:spMk id="14" creationId="{9089EED9-F54D-4F20-A2C6-949DE4176959}"/>
          </ac:spMkLst>
        </pc:spChg>
        <pc:spChg chg="add">
          <ac:chgData name="Behnami, Samma" userId="1ad471d5-4beb-41a9-a9ee-7bd17afea3cf" providerId="ADAL" clId="{CA5F8118-2FDA-464C-AAB8-3EADFA66C1C2}" dt="2022-12-05T21:26:40.960" v="4173" actId="26606"/>
          <ac:spMkLst>
            <pc:docMk/>
            <pc:sldMk cId="1435020629" sldId="257"/>
            <ac:spMk id="16" creationId="{1A85619E-59AB-4E59-8DD1-77D17FCB331C}"/>
          </ac:spMkLst>
        </pc:spChg>
        <pc:spChg chg="add">
          <ac:chgData name="Behnami, Samma" userId="1ad471d5-4beb-41a9-a9ee-7bd17afea3cf" providerId="ADAL" clId="{CA5F8118-2FDA-464C-AAB8-3EADFA66C1C2}" dt="2022-12-05T21:26:40.960" v="4173" actId="26606"/>
          <ac:spMkLst>
            <pc:docMk/>
            <pc:sldMk cId="1435020629" sldId="257"/>
            <ac:spMk id="18" creationId="{B5AAC39E-8294-44DC-AB9F-2B9F22C397E1}"/>
          </ac:spMkLst>
        </pc:spChg>
        <pc:spChg chg="add">
          <ac:chgData name="Behnami, Samma" userId="1ad471d5-4beb-41a9-a9ee-7bd17afea3cf" providerId="ADAL" clId="{CA5F8118-2FDA-464C-AAB8-3EADFA66C1C2}" dt="2022-12-05T21:26:40.960" v="4173" actId="26606"/>
          <ac:spMkLst>
            <pc:docMk/>
            <pc:sldMk cId="1435020629" sldId="257"/>
            <ac:spMk id="20" creationId="{11685A1B-C158-49A6-BF8F-0D48688527D1}"/>
          </ac:spMkLst>
        </pc:spChg>
        <pc:picChg chg="add mod">
          <ac:chgData name="Behnami, Samma" userId="1ad471d5-4beb-41a9-a9ee-7bd17afea3cf" providerId="ADAL" clId="{CA5F8118-2FDA-464C-AAB8-3EADFA66C1C2}" dt="2022-12-05T21:26:45.325" v="4176" actId="962"/>
          <ac:picMkLst>
            <pc:docMk/>
            <pc:sldMk cId="1435020629" sldId="257"/>
            <ac:picMk id="4" creationId="{261A9DA7-CB27-CB5C-C4BF-4E920FC53CC3}"/>
          </ac:picMkLst>
        </pc:picChg>
      </pc:sldChg>
      <pc:sldChg chg="modSp del">
        <pc:chgData name="Behnami, Samma" userId="1ad471d5-4beb-41a9-a9ee-7bd17afea3cf" providerId="ADAL" clId="{CA5F8118-2FDA-464C-AAB8-3EADFA66C1C2}" dt="2022-12-01T21:33:50.027" v="321" actId="2696"/>
        <pc:sldMkLst>
          <pc:docMk/>
          <pc:sldMk cId="3987231189" sldId="267"/>
        </pc:sldMkLst>
        <pc:spChg chg="mod">
          <ac:chgData name="Behnami, Samma" userId="1ad471d5-4beb-41a9-a9ee-7bd17afea3cf" providerId="ADAL" clId="{CA5F8118-2FDA-464C-AAB8-3EADFA66C1C2}" dt="2022-11-30T19:41:57.357" v="40"/>
          <ac:spMkLst>
            <pc:docMk/>
            <pc:sldMk cId="3987231189" sldId="267"/>
            <ac:spMk id="8" creationId="{8A848C61-C124-4C49-97C4-0B76F6D2E36A}"/>
          </ac:spMkLst>
        </pc:spChg>
      </pc:sldChg>
      <pc:sldChg chg="modSp del">
        <pc:chgData name="Behnami, Samma" userId="1ad471d5-4beb-41a9-a9ee-7bd17afea3cf" providerId="ADAL" clId="{CA5F8118-2FDA-464C-AAB8-3EADFA66C1C2}" dt="2022-12-01T21:33:46.077" v="320" actId="2696"/>
        <pc:sldMkLst>
          <pc:docMk/>
          <pc:sldMk cId="931762254" sldId="303"/>
        </pc:sldMkLst>
        <pc:spChg chg="mod">
          <ac:chgData name="Behnami, Samma" userId="1ad471d5-4beb-41a9-a9ee-7bd17afea3cf" providerId="ADAL" clId="{CA5F8118-2FDA-464C-AAB8-3EADFA66C1C2}" dt="2022-11-30T19:41:57.357" v="40"/>
          <ac:spMkLst>
            <pc:docMk/>
            <pc:sldMk cId="931762254" sldId="303"/>
            <ac:spMk id="2" creationId="{3824A477-8FD4-4E2F-8231-BCE77472F271}"/>
          </ac:spMkLst>
        </pc:spChg>
        <pc:spChg chg="mod">
          <ac:chgData name="Behnami, Samma" userId="1ad471d5-4beb-41a9-a9ee-7bd17afea3cf" providerId="ADAL" clId="{CA5F8118-2FDA-464C-AAB8-3EADFA66C1C2}" dt="2022-11-30T19:41:57.357" v="40"/>
          <ac:spMkLst>
            <pc:docMk/>
            <pc:sldMk cId="931762254" sldId="303"/>
            <ac:spMk id="3" creationId="{DA47FD20-CC9C-4F92-8675-363BB8ABCD66}"/>
          </ac:spMkLst>
        </pc:spChg>
        <pc:spChg chg="mod">
          <ac:chgData name="Behnami, Samma" userId="1ad471d5-4beb-41a9-a9ee-7bd17afea3cf" providerId="ADAL" clId="{CA5F8118-2FDA-464C-AAB8-3EADFA66C1C2}" dt="2022-11-30T19:41:57.357" v="40"/>
          <ac:spMkLst>
            <pc:docMk/>
            <pc:sldMk cId="931762254" sldId="303"/>
            <ac:spMk id="4" creationId="{ECB832F2-C755-4212-90E2-84BFA09C949C}"/>
          </ac:spMkLst>
        </pc:spChg>
        <pc:spChg chg="mod">
          <ac:chgData name="Behnami, Samma" userId="1ad471d5-4beb-41a9-a9ee-7bd17afea3cf" providerId="ADAL" clId="{CA5F8118-2FDA-464C-AAB8-3EADFA66C1C2}" dt="2022-11-30T19:41:57.357" v="40"/>
          <ac:spMkLst>
            <pc:docMk/>
            <pc:sldMk cId="931762254" sldId="303"/>
            <ac:spMk id="5" creationId="{AF9BF475-4142-4EE3-B596-7E1583FFA973}"/>
          </ac:spMkLst>
        </pc:spChg>
        <pc:spChg chg="mod">
          <ac:chgData name="Behnami, Samma" userId="1ad471d5-4beb-41a9-a9ee-7bd17afea3cf" providerId="ADAL" clId="{CA5F8118-2FDA-464C-AAB8-3EADFA66C1C2}" dt="2022-11-30T19:41:57.357" v="40"/>
          <ac:spMkLst>
            <pc:docMk/>
            <pc:sldMk cId="931762254" sldId="303"/>
            <ac:spMk id="6" creationId="{66763250-EA68-4C0A-8F8D-25D2230BA8FD}"/>
          </ac:spMkLst>
        </pc:spChg>
        <pc:spChg chg="mod">
          <ac:chgData name="Behnami, Samma" userId="1ad471d5-4beb-41a9-a9ee-7bd17afea3cf" providerId="ADAL" clId="{CA5F8118-2FDA-464C-AAB8-3EADFA66C1C2}" dt="2022-11-30T19:41:57.357" v="40"/>
          <ac:spMkLst>
            <pc:docMk/>
            <pc:sldMk cId="931762254" sldId="303"/>
            <ac:spMk id="7" creationId="{64BF7427-618B-470E-A06E-500C699A98A6}"/>
          </ac:spMkLst>
        </pc:spChg>
        <pc:spChg chg="mod">
          <ac:chgData name="Behnami, Samma" userId="1ad471d5-4beb-41a9-a9ee-7bd17afea3cf" providerId="ADAL" clId="{CA5F8118-2FDA-464C-AAB8-3EADFA66C1C2}" dt="2022-11-30T19:41:57.357" v="40"/>
          <ac:spMkLst>
            <pc:docMk/>
            <pc:sldMk cId="931762254" sldId="303"/>
            <ac:spMk id="9" creationId="{00B6048F-9C96-441B-BB15-58B97B3D7402}"/>
          </ac:spMkLst>
        </pc:spChg>
        <pc:spChg chg="mod">
          <ac:chgData name="Behnami, Samma" userId="1ad471d5-4beb-41a9-a9ee-7bd17afea3cf" providerId="ADAL" clId="{CA5F8118-2FDA-464C-AAB8-3EADFA66C1C2}" dt="2022-11-30T19:41:57.357" v="40"/>
          <ac:spMkLst>
            <pc:docMk/>
            <pc:sldMk cId="931762254" sldId="303"/>
            <ac:spMk id="10" creationId="{FC6011B5-B39E-024E-9797-1F1FA42359E5}"/>
          </ac:spMkLst>
        </pc:spChg>
      </pc:sldChg>
      <pc:sldChg chg="addSp delSp modSp del mod setBg addAnim delAnim setClrOvrMap">
        <pc:chgData name="Behnami, Samma" userId="1ad471d5-4beb-41a9-a9ee-7bd17afea3cf" providerId="ADAL" clId="{CA5F8118-2FDA-464C-AAB8-3EADFA66C1C2}" dt="2022-12-05T20:51:35.302" v="4144" actId="47"/>
        <pc:sldMkLst>
          <pc:docMk/>
          <pc:sldMk cId="3029531713" sldId="304"/>
        </pc:sldMkLst>
        <pc:spChg chg="mod">
          <ac:chgData name="Behnami, Samma" userId="1ad471d5-4beb-41a9-a9ee-7bd17afea3cf" providerId="ADAL" clId="{CA5F8118-2FDA-464C-AAB8-3EADFA66C1C2}" dt="2022-12-01T22:15:30.744" v="2684" actId="20577"/>
          <ac:spMkLst>
            <pc:docMk/>
            <pc:sldMk cId="3029531713" sldId="304"/>
            <ac:spMk id="2" creationId="{31886ECC-2486-375F-3969-09923EE6FA20}"/>
          </ac:spMkLst>
        </pc:spChg>
        <pc:spChg chg="add mod ord">
          <ac:chgData name="Behnami, Samma" userId="1ad471d5-4beb-41a9-a9ee-7bd17afea3cf" providerId="ADAL" clId="{CA5F8118-2FDA-464C-AAB8-3EADFA66C1C2}" dt="2022-12-01T22:09:29.194" v="2105" actId="26606"/>
          <ac:spMkLst>
            <pc:docMk/>
            <pc:sldMk cId="3029531713" sldId="304"/>
            <ac:spMk id="3" creationId="{63B4B615-F0C7-734C-70CF-B666E35285EF}"/>
          </ac:spMkLst>
        </pc:spChg>
        <pc:spChg chg="add del">
          <ac:chgData name="Behnami, Samma" userId="1ad471d5-4beb-41a9-a9ee-7bd17afea3cf" providerId="ADAL" clId="{CA5F8118-2FDA-464C-AAB8-3EADFA66C1C2}" dt="2022-12-01T22:08:36.385" v="2089" actId="26606"/>
          <ac:spMkLst>
            <pc:docMk/>
            <pc:sldMk cId="3029531713" sldId="304"/>
            <ac:spMk id="12" creationId="{B0792D4F-247E-46FE-85FC-881DEFA41D94}"/>
          </ac:spMkLst>
        </pc:spChg>
        <pc:spChg chg="add del">
          <ac:chgData name="Behnami, Samma" userId="1ad471d5-4beb-41a9-a9ee-7bd17afea3cf" providerId="ADAL" clId="{CA5F8118-2FDA-464C-AAB8-3EADFA66C1C2}" dt="2022-12-01T22:09:29.194" v="2105" actId="26606"/>
          <ac:spMkLst>
            <pc:docMk/>
            <pc:sldMk cId="3029531713" sldId="304"/>
            <ac:spMk id="19" creationId="{5E39A796-BE83-48B1-B33F-35C4A32AAB57}"/>
          </ac:spMkLst>
        </pc:spChg>
        <pc:spChg chg="add del">
          <ac:chgData name="Behnami, Samma" userId="1ad471d5-4beb-41a9-a9ee-7bd17afea3cf" providerId="ADAL" clId="{CA5F8118-2FDA-464C-AAB8-3EADFA66C1C2}" dt="2022-12-01T22:09:29.194" v="2105" actId="26606"/>
          <ac:spMkLst>
            <pc:docMk/>
            <pc:sldMk cId="3029531713" sldId="304"/>
            <ac:spMk id="21" creationId="{72F84B47-E267-4194-8194-831DB7B5547F}"/>
          </ac:spMkLst>
        </pc:spChg>
        <pc:spChg chg="add del">
          <ac:chgData name="Behnami, Samma" userId="1ad471d5-4beb-41a9-a9ee-7bd17afea3cf" providerId="ADAL" clId="{CA5F8118-2FDA-464C-AAB8-3EADFA66C1C2}" dt="2022-12-01T22:09:46.062" v="2108" actId="26606"/>
          <ac:spMkLst>
            <pc:docMk/>
            <pc:sldMk cId="3029531713" sldId="304"/>
            <ac:spMk id="26" creationId="{3C54F4CE-85F0-46ED-80DA-9518C9251AD1}"/>
          </ac:spMkLst>
        </pc:spChg>
        <pc:spChg chg="add del">
          <ac:chgData name="Behnami, Samma" userId="1ad471d5-4beb-41a9-a9ee-7bd17afea3cf" providerId="ADAL" clId="{CA5F8118-2FDA-464C-AAB8-3EADFA66C1C2}" dt="2022-12-01T22:09:46.062" v="2108" actId="26606"/>
          <ac:spMkLst>
            <pc:docMk/>
            <pc:sldMk cId="3029531713" sldId="304"/>
            <ac:spMk id="28" creationId="{DADD1FCA-8ACB-4958-81DD-4CDD6D3E1921}"/>
          </ac:spMkLst>
        </pc:spChg>
        <pc:spChg chg="add del">
          <ac:chgData name="Behnami, Samma" userId="1ad471d5-4beb-41a9-a9ee-7bd17afea3cf" providerId="ADAL" clId="{CA5F8118-2FDA-464C-AAB8-3EADFA66C1C2}" dt="2022-12-01T22:10:12.310" v="2166" actId="26606"/>
          <ac:spMkLst>
            <pc:docMk/>
            <pc:sldMk cId="3029531713" sldId="304"/>
            <ac:spMk id="33" creationId="{D4771268-CB57-404A-9271-370EB28F6090}"/>
          </ac:spMkLst>
        </pc:spChg>
        <pc:spChg chg="add del">
          <ac:chgData name="Behnami, Samma" userId="1ad471d5-4beb-41a9-a9ee-7bd17afea3cf" providerId="ADAL" clId="{CA5F8118-2FDA-464C-AAB8-3EADFA66C1C2}" dt="2022-12-01T22:10:12.307" v="2165" actId="26606"/>
          <ac:spMkLst>
            <pc:docMk/>
            <pc:sldMk cId="3029531713" sldId="304"/>
            <ac:spMk id="37" creationId="{F7B49A42-2772-9A0C-76B9-8A64E4806395}"/>
          </ac:spMkLst>
        </pc:spChg>
        <pc:spChg chg="add del">
          <ac:chgData name="Behnami, Samma" userId="1ad471d5-4beb-41a9-a9ee-7bd17afea3cf" providerId="ADAL" clId="{CA5F8118-2FDA-464C-AAB8-3EADFA66C1C2}" dt="2022-12-01T22:10:12.307" v="2165" actId="26606"/>
          <ac:spMkLst>
            <pc:docMk/>
            <pc:sldMk cId="3029531713" sldId="304"/>
            <ac:spMk id="40" creationId="{33CD251C-A887-4D2F-925B-FC097198538B}"/>
          </ac:spMkLst>
        </pc:spChg>
        <pc:spChg chg="add del">
          <ac:chgData name="Behnami, Samma" userId="1ad471d5-4beb-41a9-a9ee-7bd17afea3cf" providerId="ADAL" clId="{CA5F8118-2FDA-464C-AAB8-3EADFA66C1C2}" dt="2022-12-01T22:12:22.186" v="2476" actId="26606"/>
          <ac:spMkLst>
            <pc:docMk/>
            <pc:sldMk cId="3029531713" sldId="304"/>
            <ac:spMk id="46" creationId="{73DE2CFE-42F2-48F0-8706-5264E012B10C}"/>
          </ac:spMkLst>
        </pc:spChg>
        <pc:spChg chg="add del mod">
          <ac:chgData name="Behnami, Samma" userId="1ad471d5-4beb-41a9-a9ee-7bd17afea3cf" providerId="ADAL" clId="{CA5F8118-2FDA-464C-AAB8-3EADFA66C1C2}" dt="2022-12-01T22:15:16.906" v="2681" actId="1076"/>
          <ac:spMkLst>
            <pc:docMk/>
            <pc:sldMk cId="3029531713" sldId="304"/>
            <ac:spMk id="47" creationId="{075EF670-704A-AD11-421F-43292FA12CAA}"/>
          </ac:spMkLst>
        </pc:spChg>
        <pc:spChg chg="add del">
          <ac:chgData name="Behnami, Samma" userId="1ad471d5-4beb-41a9-a9ee-7bd17afea3cf" providerId="ADAL" clId="{CA5F8118-2FDA-464C-AAB8-3EADFA66C1C2}" dt="2022-12-01T22:12:22.186" v="2476" actId="26606"/>
          <ac:spMkLst>
            <pc:docMk/>
            <pc:sldMk cId="3029531713" sldId="304"/>
            <ac:spMk id="52" creationId="{022BDE4A-8A20-4A69-9C5A-581C82036A4D}"/>
          </ac:spMkLst>
        </pc:spChg>
        <pc:grpChg chg="add del">
          <ac:chgData name="Behnami, Samma" userId="1ad471d5-4beb-41a9-a9ee-7bd17afea3cf" providerId="ADAL" clId="{CA5F8118-2FDA-464C-AAB8-3EADFA66C1C2}" dt="2022-12-01T22:10:12.307" v="2165" actId="26606"/>
          <ac:grpSpMkLst>
            <pc:docMk/>
            <pc:sldMk cId="3029531713" sldId="304"/>
            <ac:grpSpMk id="42" creationId="{770AE191-D2EA-45C9-A44D-830C188F74CB}"/>
          </ac:grpSpMkLst>
        </pc:grpChg>
        <pc:picChg chg="add del mod ord">
          <ac:chgData name="Behnami, Samma" userId="1ad471d5-4beb-41a9-a9ee-7bd17afea3cf" providerId="ADAL" clId="{CA5F8118-2FDA-464C-AAB8-3EADFA66C1C2}" dt="2022-12-01T22:12:22.804" v="2477"/>
          <ac:picMkLst>
            <pc:docMk/>
            <pc:sldMk cId="3029531713" sldId="304"/>
            <ac:picMk id="4" creationId="{68CD1BA8-50CD-B5BF-ADEF-42A71183B418}"/>
          </ac:picMkLst>
        </pc:picChg>
        <pc:picChg chg="mod ord">
          <ac:chgData name="Behnami, Samma" userId="1ad471d5-4beb-41a9-a9ee-7bd17afea3cf" providerId="ADAL" clId="{CA5F8118-2FDA-464C-AAB8-3EADFA66C1C2}" dt="2022-12-01T23:01:34.656" v="3034" actId="1076"/>
          <ac:picMkLst>
            <pc:docMk/>
            <pc:sldMk cId="3029531713" sldId="304"/>
            <ac:picMk id="10" creationId="{3E17EC7F-02D7-25B2-1A08-DB894AF453FD}"/>
          </ac:picMkLst>
        </pc:picChg>
        <pc:cxnChg chg="add del">
          <ac:chgData name="Behnami, Samma" userId="1ad471d5-4beb-41a9-a9ee-7bd17afea3cf" providerId="ADAL" clId="{CA5F8118-2FDA-464C-AAB8-3EADFA66C1C2}" dt="2022-12-01T22:08:36.385" v="2089" actId="26606"/>
          <ac:cxnSpMkLst>
            <pc:docMk/>
            <pc:sldMk cId="3029531713" sldId="304"/>
            <ac:cxnSpMk id="17" creationId="{7AD0F4D2-80E7-4A78-82EE-BEAEE4945407}"/>
          </ac:cxnSpMkLst>
        </pc:cxnChg>
      </pc:sldChg>
      <pc:sldChg chg="addSp delSp modSp del mod ord setBg">
        <pc:chgData name="Behnami, Samma" userId="1ad471d5-4beb-41a9-a9ee-7bd17afea3cf" providerId="ADAL" clId="{CA5F8118-2FDA-464C-AAB8-3EADFA66C1C2}" dt="2022-12-05T20:51:35.302" v="4144" actId="47"/>
        <pc:sldMkLst>
          <pc:docMk/>
          <pc:sldMk cId="3259482312" sldId="305"/>
        </pc:sldMkLst>
        <pc:spChg chg="add del mod">
          <ac:chgData name="Behnami, Samma" userId="1ad471d5-4beb-41a9-a9ee-7bd17afea3cf" providerId="ADAL" clId="{CA5F8118-2FDA-464C-AAB8-3EADFA66C1C2}" dt="2022-12-01T22:13:58.537" v="2567" actId="478"/>
          <ac:spMkLst>
            <pc:docMk/>
            <pc:sldMk cId="3259482312" sldId="305"/>
            <ac:spMk id="2" creationId="{1F90E27B-4212-0DE6-4CA0-044ADA3EF7B3}"/>
          </ac:spMkLst>
        </pc:spChg>
        <pc:spChg chg="add mod">
          <ac:chgData name="Behnami, Samma" userId="1ad471d5-4beb-41a9-a9ee-7bd17afea3cf" providerId="ADAL" clId="{CA5F8118-2FDA-464C-AAB8-3EADFA66C1C2}" dt="2022-12-01T23:15:47.741" v="3464" actId="1076"/>
          <ac:spMkLst>
            <pc:docMk/>
            <pc:sldMk cId="3259482312" sldId="305"/>
            <ac:spMk id="3" creationId="{5BF44C06-5207-07F8-7EC4-F62D39313819}"/>
          </ac:spMkLst>
        </pc:spChg>
        <pc:spChg chg="add del">
          <ac:chgData name="Behnami, Samma" userId="1ad471d5-4beb-41a9-a9ee-7bd17afea3cf" providerId="ADAL" clId="{CA5F8118-2FDA-464C-AAB8-3EADFA66C1C2}" dt="2022-12-01T22:13:44.939" v="2562" actId="26606"/>
          <ac:spMkLst>
            <pc:docMk/>
            <pc:sldMk cId="3259482312" sldId="305"/>
            <ac:spMk id="11" creationId="{022BDE4A-8A20-4A69-9C5A-581C82036A4D}"/>
          </ac:spMkLst>
        </pc:spChg>
        <pc:spChg chg="add del">
          <ac:chgData name="Behnami, Samma" userId="1ad471d5-4beb-41a9-a9ee-7bd17afea3cf" providerId="ADAL" clId="{CA5F8118-2FDA-464C-AAB8-3EADFA66C1C2}" dt="2022-12-01T22:13:10.858" v="2543" actId="26606"/>
          <ac:spMkLst>
            <pc:docMk/>
            <pc:sldMk cId="3259482312" sldId="305"/>
            <ac:spMk id="16" creationId="{A9F529C3-C941-49FD-8C67-82F134F64BDB}"/>
          </ac:spMkLst>
        </pc:spChg>
        <pc:spChg chg="add del">
          <ac:chgData name="Behnami, Samma" userId="1ad471d5-4beb-41a9-a9ee-7bd17afea3cf" providerId="ADAL" clId="{CA5F8118-2FDA-464C-AAB8-3EADFA66C1C2}" dt="2022-12-01T22:13:10.858" v="2543" actId="26606"/>
          <ac:spMkLst>
            <pc:docMk/>
            <pc:sldMk cId="3259482312" sldId="305"/>
            <ac:spMk id="18" creationId="{20586029-32A0-47E5-9AEC-AE3ABA6B94D0}"/>
          </ac:spMkLst>
        </pc:spChg>
        <pc:picChg chg="mod ord">
          <ac:chgData name="Behnami, Samma" userId="1ad471d5-4beb-41a9-a9ee-7bd17afea3cf" providerId="ADAL" clId="{CA5F8118-2FDA-464C-AAB8-3EADFA66C1C2}" dt="2022-12-01T22:14:00.094" v="2568" actId="1076"/>
          <ac:picMkLst>
            <pc:docMk/>
            <pc:sldMk cId="3259482312" sldId="305"/>
            <ac:picMk id="5" creationId="{B82EF20F-05E7-CB8D-37D4-6531914D795E}"/>
          </ac:picMkLst>
        </pc:picChg>
        <pc:picChg chg="add del mod modCrop">
          <ac:chgData name="Behnami, Samma" userId="1ad471d5-4beb-41a9-a9ee-7bd17afea3cf" providerId="ADAL" clId="{CA5F8118-2FDA-464C-AAB8-3EADFA66C1C2}" dt="2022-12-01T22:14:03.867" v="2569" actId="1076"/>
          <ac:picMkLst>
            <pc:docMk/>
            <pc:sldMk cId="3259482312" sldId="305"/>
            <ac:picMk id="6" creationId="{7DEA505A-4E97-6F3B-9BBA-45A8F416ACF8}"/>
          </ac:picMkLst>
        </pc:picChg>
        <pc:cxnChg chg="add del">
          <ac:chgData name="Behnami, Samma" userId="1ad471d5-4beb-41a9-a9ee-7bd17afea3cf" providerId="ADAL" clId="{CA5F8118-2FDA-464C-AAB8-3EADFA66C1C2}" dt="2022-12-01T22:13:10.858" v="2543" actId="26606"/>
          <ac:cxnSpMkLst>
            <pc:docMk/>
            <pc:sldMk cId="3259482312" sldId="305"/>
            <ac:cxnSpMk id="20" creationId="{8C730EAB-A532-4295-A302-FB4B90DB9F5E}"/>
          </ac:cxnSpMkLst>
        </pc:cxnChg>
      </pc:sldChg>
      <pc:sldChg chg="addSp delSp modSp new del mod ord setBg modClrScheme setClrOvrMap delDesignElem chgLayout">
        <pc:chgData name="Behnami, Samma" userId="1ad471d5-4beb-41a9-a9ee-7bd17afea3cf" providerId="ADAL" clId="{CA5F8118-2FDA-464C-AAB8-3EADFA66C1C2}" dt="2022-11-30T19:48:25.190" v="280" actId="2696"/>
        <pc:sldMkLst>
          <pc:docMk/>
          <pc:sldMk cId="2819883499" sldId="308"/>
        </pc:sldMkLst>
        <pc:spChg chg="del mod ord">
          <ac:chgData name="Behnami, Samma" userId="1ad471d5-4beb-41a9-a9ee-7bd17afea3cf" providerId="ADAL" clId="{CA5F8118-2FDA-464C-AAB8-3EADFA66C1C2}" dt="2022-11-30T19:40:15.708" v="3" actId="700"/>
          <ac:spMkLst>
            <pc:docMk/>
            <pc:sldMk cId="2819883499" sldId="308"/>
            <ac:spMk id="2" creationId="{36A295A9-A187-60B8-8D3B-1989C5007767}"/>
          </ac:spMkLst>
        </pc:spChg>
        <pc:spChg chg="del mod ord">
          <ac:chgData name="Behnami, Samma" userId="1ad471d5-4beb-41a9-a9ee-7bd17afea3cf" providerId="ADAL" clId="{CA5F8118-2FDA-464C-AAB8-3EADFA66C1C2}" dt="2022-11-30T19:40:15.708" v="3" actId="700"/>
          <ac:spMkLst>
            <pc:docMk/>
            <pc:sldMk cId="2819883499" sldId="308"/>
            <ac:spMk id="3" creationId="{1B9BB5A6-3158-56E7-131D-3A152FAD28B2}"/>
          </ac:spMkLst>
        </pc:spChg>
        <pc:spChg chg="del">
          <ac:chgData name="Behnami, Samma" userId="1ad471d5-4beb-41a9-a9ee-7bd17afea3cf" providerId="ADAL" clId="{CA5F8118-2FDA-464C-AAB8-3EADFA66C1C2}" dt="2022-11-30T19:40:15.708" v="3" actId="700"/>
          <ac:spMkLst>
            <pc:docMk/>
            <pc:sldMk cId="2819883499" sldId="308"/>
            <ac:spMk id="4" creationId="{927AB38A-371A-4AF0-42F7-B4315F9F9D21}"/>
          </ac:spMkLst>
        </pc:spChg>
        <pc:spChg chg="del">
          <ac:chgData name="Behnami, Samma" userId="1ad471d5-4beb-41a9-a9ee-7bd17afea3cf" providerId="ADAL" clId="{CA5F8118-2FDA-464C-AAB8-3EADFA66C1C2}" dt="2022-11-30T19:40:15.708" v="3" actId="700"/>
          <ac:spMkLst>
            <pc:docMk/>
            <pc:sldMk cId="2819883499" sldId="308"/>
            <ac:spMk id="5" creationId="{4242280E-A8F6-1B40-65B0-6595732DADD2}"/>
          </ac:spMkLst>
        </pc:spChg>
        <pc:spChg chg="del">
          <ac:chgData name="Behnami, Samma" userId="1ad471d5-4beb-41a9-a9ee-7bd17afea3cf" providerId="ADAL" clId="{CA5F8118-2FDA-464C-AAB8-3EADFA66C1C2}" dt="2022-11-30T19:40:15.708" v="3" actId="700"/>
          <ac:spMkLst>
            <pc:docMk/>
            <pc:sldMk cId="2819883499" sldId="308"/>
            <ac:spMk id="6" creationId="{84B3B1AE-1DFA-AA1D-A9D4-C44378E09B71}"/>
          </ac:spMkLst>
        </pc:spChg>
        <pc:spChg chg="del">
          <ac:chgData name="Behnami, Samma" userId="1ad471d5-4beb-41a9-a9ee-7bd17afea3cf" providerId="ADAL" clId="{CA5F8118-2FDA-464C-AAB8-3EADFA66C1C2}" dt="2022-11-30T19:40:15.708" v="3" actId="700"/>
          <ac:spMkLst>
            <pc:docMk/>
            <pc:sldMk cId="2819883499" sldId="308"/>
            <ac:spMk id="7" creationId="{4FA7BD17-68C2-ABA0-8920-DC8EB6955CC2}"/>
          </ac:spMkLst>
        </pc:spChg>
        <pc:spChg chg="del">
          <ac:chgData name="Behnami, Samma" userId="1ad471d5-4beb-41a9-a9ee-7bd17afea3cf" providerId="ADAL" clId="{CA5F8118-2FDA-464C-AAB8-3EADFA66C1C2}" dt="2022-11-30T19:40:15.708" v="3" actId="700"/>
          <ac:spMkLst>
            <pc:docMk/>
            <pc:sldMk cId="2819883499" sldId="308"/>
            <ac:spMk id="8" creationId="{DEB0DF53-BFCE-D958-2F22-27986AA04E07}"/>
          </ac:spMkLst>
        </pc:spChg>
        <pc:spChg chg="mod ord">
          <ac:chgData name="Behnami, Samma" userId="1ad471d5-4beb-41a9-a9ee-7bd17afea3cf" providerId="ADAL" clId="{CA5F8118-2FDA-464C-AAB8-3EADFA66C1C2}" dt="2022-11-30T19:43:26.943" v="123" actId="1076"/>
          <ac:spMkLst>
            <pc:docMk/>
            <pc:sldMk cId="2819883499" sldId="308"/>
            <ac:spMk id="9" creationId="{69084C6B-658D-FE63-4DEB-A34ACC9F4F29}"/>
          </ac:spMkLst>
        </pc:spChg>
        <pc:spChg chg="add mod ord">
          <ac:chgData name="Behnami, Samma" userId="1ad471d5-4beb-41a9-a9ee-7bd17afea3cf" providerId="ADAL" clId="{CA5F8118-2FDA-464C-AAB8-3EADFA66C1C2}" dt="2022-11-30T19:43:33.091" v="124" actId="14100"/>
          <ac:spMkLst>
            <pc:docMk/>
            <pc:sldMk cId="2819883499" sldId="308"/>
            <ac:spMk id="10" creationId="{C369917C-699C-10C2-522D-A3263DD5D532}"/>
          </ac:spMkLst>
        </pc:spChg>
        <pc:spChg chg="add del mod ord">
          <ac:chgData name="Behnami, Samma" userId="1ad471d5-4beb-41a9-a9ee-7bd17afea3cf" providerId="ADAL" clId="{CA5F8118-2FDA-464C-AAB8-3EADFA66C1C2}" dt="2022-11-30T19:41:03.009" v="33" actId="478"/>
          <ac:spMkLst>
            <pc:docMk/>
            <pc:sldMk cId="2819883499" sldId="308"/>
            <ac:spMk id="11" creationId="{05647216-F5F2-17FD-FAD0-62CABDF8B743}"/>
          </ac:spMkLst>
        </pc:spChg>
        <pc:spChg chg="add del">
          <ac:chgData name="Behnami, Samma" userId="1ad471d5-4beb-41a9-a9ee-7bd17afea3cf" providerId="ADAL" clId="{CA5F8118-2FDA-464C-AAB8-3EADFA66C1C2}" dt="2022-11-30T19:41:43.504" v="37" actId="26606"/>
          <ac:spMkLst>
            <pc:docMk/>
            <pc:sldMk cId="2819883499" sldId="308"/>
            <ac:spMk id="15" creationId="{FBDCECDC-EEE3-4128-AA5E-82A8C08796E8}"/>
          </ac:spMkLst>
        </pc:spChg>
        <pc:spChg chg="add del">
          <ac:chgData name="Behnami, Samma" userId="1ad471d5-4beb-41a9-a9ee-7bd17afea3cf" providerId="ADAL" clId="{CA5F8118-2FDA-464C-AAB8-3EADFA66C1C2}" dt="2022-11-30T19:41:43.504" v="37" actId="26606"/>
          <ac:spMkLst>
            <pc:docMk/>
            <pc:sldMk cId="2819883499" sldId="308"/>
            <ac:spMk id="17" creationId="{4260EDE0-989C-4E16-AF94-F652294D828E}"/>
          </ac:spMkLst>
        </pc:spChg>
        <pc:spChg chg="add del">
          <ac:chgData name="Behnami, Samma" userId="1ad471d5-4beb-41a9-a9ee-7bd17afea3cf" providerId="ADAL" clId="{CA5F8118-2FDA-464C-AAB8-3EADFA66C1C2}" dt="2022-11-30T19:41:43.504" v="37" actId="26606"/>
          <ac:spMkLst>
            <pc:docMk/>
            <pc:sldMk cId="2819883499" sldId="308"/>
            <ac:spMk id="19" creationId="{1F3985C0-E548-44D2-B30E-F3E42DADE133}"/>
          </ac:spMkLst>
        </pc:spChg>
        <pc:spChg chg="add del">
          <ac:chgData name="Behnami, Samma" userId="1ad471d5-4beb-41a9-a9ee-7bd17afea3cf" providerId="ADAL" clId="{CA5F8118-2FDA-464C-AAB8-3EADFA66C1C2}" dt="2022-11-30T19:41:57.357" v="40"/>
          <ac:spMkLst>
            <pc:docMk/>
            <pc:sldMk cId="2819883499" sldId="308"/>
            <ac:spMk id="21" creationId="{FBDCECDC-EEE3-4128-AA5E-82A8C08796E8}"/>
          </ac:spMkLst>
        </pc:spChg>
        <pc:spChg chg="add del">
          <ac:chgData name="Behnami, Samma" userId="1ad471d5-4beb-41a9-a9ee-7bd17afea3cf" providerId="ADAL" clId="{CA5F8118-2FDA-464C-AAB8-3EADFA66C1C2}" dt="2022-11-30T19:41:57.357" v="40"/>
          <ac:spMkLst>
            <pc:docMk/>
            <pc:sldMk cId="2819883499" sldId="308"/>
            <ac:spMk id="22" creationId="{4260EDE0-989C-4E16-AF94-F652294D828E}"/>
          </ac:spMkLst>
        </pc:spChg>
        <pc:spChg chg="add del">
          <ac:chgData name="Behnami, Samma" userId="1ad471d5-4beb-41a9-a9ee-7bd17afea3cf" providerId="ADAL" clId="{CA5F8118-2FDA-464C-AAB8-3EADFA66C1C2}" dt="2022-11-30T19:41:57.357" v="40"/>
          <ac:spMkLst>
            <pc:docMk/>
            <pc:sldMk cId="2819883499" sldId="308"/>
            <ac:spMk id="23" creationId="{1F3985C0-E548-44D2-B30E-F3E42DADE133}"/>
          </ac:spMkLst>
        </pc:spChg>
      </pc:sldChg>
      <pc:sldChg chg="addSp delSp modSp new del mod setBg modClrScheme addAnim modAnim setClrOvrMap chgLayout">
        <pc:chgData name="Behnami, Samma" userId="1ad471d5-4beb-41a9-a9ee-7bd17afea3cf" providerId="ADAL" clId="{CA5F8118-2FDA-464C-AAB8-3EADFA66C1C2}" dt="2022-12-05T20:51:35.302" v="4144" actId="47"/>
        <pc:sldMkLst>
          <pc:docMk/>
          <pc:sldMk cId="2410427986" sldId="309"/>
        </pc:sldMkLst>
        <pc:spChg chg="del mod ord">
          <ac:chgData name="Behnami, Samma" userId="1ad471d5-4beb-41a9-a9ee-7bd17afea3cf" providerId="ADAL" clId="{CA5F8118-2FDA-464C-AAB8-3EADFA66C1C2}" dt="2022-11-30T19:41:33.057" v="35" actId="700"/>
          <ac:spMkLst>
            <pc:docMk/>
            <pc:sldMk cId="2410427986" sldId="309"/>
            <ac:spMk id="2" creationId="{1400A6A6-7E72-674B-977D-2E831A53D461}"/>
          </ac:spMkLst>
        </pc:spChg>
        <pc:spChg chg="del mod ord">
          <ac:chgData name="Behnami, Samma" userId="1ad471d5-4beb-41a9-a9ee-7bd17afea3cf" providerId="ADAL" clId="{CA5F8118-2FDA-464C-AAB8-3EADFA66C1C2}" dt="2022-11-30T19:41:33.057" v="35" actId="700"/>
          <ac:spMkLst>
            <pc:docMk/>
            <pc:sldMk cId="2410427986" sldId="309"/>
            <ac:spMk id="3" creationId="{127235E1-BD4D-9926-D80E-CF8159E5D981}"/>
          </ac:spMkLst>
        </pc:spChg>
        <pc:spChg chg="add del mod ord">
          <ac:chgData name="Behnami, Samma" userId="1ad471d5-4beb-41a9-a9ee-7bd17afea3cf" providerId="ADAL" clId="{CA5F8118-2FDA-464C-AAB8-3EADFA66C1C2}" dt="2022-11-30T19:47:17.788" v="245" actId="478"/>
          <ac:spMkLst>
            <pc:docMk/>
            <pc:sldMk cId="2410427986" sldId="309"/>
            <ac:spMk id="4" creationId="{DADD68C2-4DE7-C30D-F785-840C20440BD8}"/>
          </ac:spMkLst>
        </pc:spChg>
        <pc:spChg chg="add mod ord">
          <ac:chgData name="Behnami, Samma" userId="1ad471d5-4beb-41a9-a9ee-7bd17afea3cf" providerId="ADAL" clId="{CA5F8118-2FDA-464C-AAB8-3EADFA66C1C2}" dt="2022-12-01T21:32:54.686" v="298" actId="1076"/>
          <ac:spMkLst>
            <pc:docMk/>
            <pc:sldMk cId="2410427986" sldId="309"/>
            <ac:spMk id="5" creationId="{244DA167-888F-2941-F8DB-32FBBE2DC567}"/>
          </ac:spMkLst>
        </pc:spChg>
        <pc:spChg chg="add mod ord">
          <ac:chgData name="Behnami, Samma" userId="1ad471d5-4beb-41a9-a9ee-7bd17afea3cf" providerId="ADAL" clId="{CA5F8118-2FDA-464C-AAB8-3EADFA66C1C2}" dt="2022-12-01T21:33:10.968" v="318" actId="1076"/>
          <ac:spMkLst>
            <pc:docMk/>
            <pc:sldMk cId="2410427986" sldId="309"/>
            <ac:spMk id="6" creationId="{B69650D4-914F-5CC6-5126-62A429D27627}"/>
          </ac:spMkLst>
        </pc:spChg>
        <pc:spChg chg="add del">
          <ac:chgData name="Behnami, Samma" userId="1ad471d5-4beb-41a9-a9ee-7bd17afea3cf" providerId="ADAL" clId="{CA5F8118-2FDA-464C-AAB8-3EADFA66C1C2}" dt="2022-12-01T21:30:26.440" v="281" actId="26606"/>
          <ac:spMkLst>
            <pc:docMk/>
            <pc:sldMk cId="2410427986" sldId="309"/>
            <ac:spMk id="1031" creationId="{E49CC64F-7275-4E33-961B-0C5CDC439875}"/>
          </ac:spMkLst>
        </pc:spChg>
        <pc:spChg chg="add del">
          <ac:chgData name="Behnami, Samma" userId="1ad471d5-4beb-41a9-a9ee-7bd17afea3cf" providerId="ADAL" clId="{CA5F8118-2FDA-464C-AAB8-3EADFA66C1C2}" dt="2022-12-01T21:32:31.840" v="288" actId="26606"/>
          <ac:spMkLst>
            <pc:docMk/>
            <pc:sldMk cId="2410427986" sldId="309"/>
            <ac:spMk id="1036" creationId="{74426AB7-D619-4515-962A-BC83909EC015}"/>
          </ac:spMkLst>
        </pc:spChg>
        <pc:spChg chg="add del">
          <ac:chgData name="Behnami, Samma" userId="1ad471d5-4beb-41a9-a9ee-7bd17afea3cf" providerId="ADAL" clId="{CA5F8118-2FDA-464C-AAB8-3EADFA66C1C2}" dt="2022-12-01T21:32:31.840" v="288" actId="26606"/>
          <ac:spMkLst>
            <pc:docMk/>
            <pc:sldMk cId="2410427986" sldId="309"/>
            <ac:spMk id="1038" creationId="{DE47DF98-723F-4AAC-ABCF-CACBC438F78F}"/>
          </ac:spMkLst>
        </pc:spChg>
        <pc:spChg chg="add">
          <ac:chgData name="Behnami, Samma" userId="1ad471d5-4beb-41a9-a9ee-7bd17afea3cf" providerId="ADAL" clId="{CA5F8118-2FDA-464C-AAB8-3EADFA66C1C2}" dt="2022-12-01T21:32:31.840" v="288" actId="26606"/>
          <ac:spMkLst>
            <pc:docMk/>
            <pc:sldMk cId="2410427986" sldId="309"/>
            <ac:spMk id="1045" creationId="{E49CC64F-7275-4E33-961B-0C5CDC439875}"/>
          </ac:spMkLst>
        </pc:spChg>
        <pc:picChg chg="add mod">
          <ac:chgData name="Behnami, Samma" userId="1ad471d5-4beb-41a9-a9ee-7bd17afea3cf" providerId="ADAL" clId="{CA5F8118-2FDA-464C-AAB8-3EADFA66C1C2}" dt="2022-12-01T21:32:31.840" v="288" actId="26606"/>
          <ac:picMkLst>
            <pc:docMk/>
            <pc:sldMk cId="2410427986" sldId="309"/>
            <ac:picMk id="1026" creationId="{05091A50-8A42-F813-0DFB-334E7A286C7A}"/>
          </ac:picMkLst>
        </pc:picChg>
        <pc:cxnChg chg="add del">
          <ac:chgData name="Behnami, Samma" userId="1ad471d5-4beb-41a9-a9ee-7bd17afea3cf" providerId="ADAL" clId="{CA5F8118-2FDA-464C-AAB8-3EADFA66C1C2}" dt="2022-12-01T21:32:31.840" v="288" actId="26606"/>
          <ac:cxnSpMkLst>
            <pc:docMk/>
            <pc:sldMk cId="2410427986" sldId="309"/>
            <ac:cxnSpMk id="1040" creationId="{EA29FC7C-9308-4FDE-8DCA-405668055B0F}"/>
          </ac:cxnSpMkLst>
        </pc:cxnChg>
      </pc:sldChg>
      <pc:sldChg chg="modSp new del mod">
        <pc:chgData name="Behnami, Samma" userId="1ad471d5-4beb-41a9-a9ee-7bd17afea3cf" providerId="ADAL" clId="{CA5F8118-2FDA-464C-AAB8-3EADFA66C1C2}" dt="2022-12-05T20:51:35.302" v="4144" actId="47"/>
        <pc:sldMkLst>
          <pc:docMk/>
          <pc:sldMk cId="2744543677" sldId="310"/>
        </pc:sldMkLst>
        <pc:spChg chg="mod">
          <ac:chgData name="Behnami, Samma" userId="1ad471d5-4beb-41a9-a9ee-7bd17afea3cf" providerId="ADAL" clId="{CA5F8118-2FDA-464C-AAB8-3EADFA66C1C2}" dt="2022-12-05T00:36:51.455" v="4062" actId="20577"/>
          <ac:spMkLst>
            <pc:docMk/>
            <pc:sldMk cId="2744543677" sldId="310"/>
            <ac:spMk id="2" creationId="{8A453A56-9848-3FED-4442-A3668598ED88}"/>
          </ac:spMkLst>
        </pc:spChg>
        <pc:spChg chg="mod">
          <ac:chgData name="Behnami, Samma" userId="1ad471d5-4beb-41a9-a9ee-7bd17afea3cf" providerId="ADAL" clId="{CA5F8118-2FDA-464C-AAB8-3EADFA66C1C2}" dt="2022-12-05T15:56:42.858" v="4140" actId="20577"/>
          <ac:spMkLst>
            <pc:docMk/>
            <pc:sldMk cId="2744543677" sldId="310"/>
            <ac:spMk id="3" creationId="{61C7483D-7513-77DE-B2CA-F1C31D56AD4E}"/>
          </ac:spMkLst>
        </pc:spChg>
      </pc:sldChg>
      <pc:sldChg chg="addSp delSp modSp new add del mod ord">
        <pc:chgData name="Behnami, Samma" userId="1ad471d5-4beb-41a9-a9ee-7bd17afea3cf" providerId="ADAL" clId="{CA5F8118-2FDA-464C-AAB8-3EADFA66C1C2}" dt="2022-12-07T02:14:12.130" v="8406" actId="2696"/>
        <pc:sldMkLst>
          <pc:docMk/>
          <pc:sldMk cId="2902793730" sldId="311"/>
        </pc:sldMkLst>
        <pc:spChg chg="mod">
          <ac:chgData name="Behnami, Samma" userId="1ad471d5-4beb-41a9-a9ee-7bd17afea3cf" providerId="ADAL" clId="{CA5F8118-2FDA-464C-AAB8-3EADFA66C1C2}" dt="2022-12-01T21:33:55.720" v="328" actId="20577"/>
          <ac:spMkLst>
            <pc:docMk/>
            <pc:sldMk cId="2902793730" sldId="311"/>
            <ac:spMk id="2" creationId="{500FDB6B-5FEB-EC5A-CCEE-E3BEE03E8CFB}"/>
          </ac:spMkLst>
        </pc:spChg>
        <pc:spChg chg="del mod">
          <ac:chgData name="Behnami, Samma" userId="1ad471d5-4beb-41a9-a9ee-7bd17afea3cf" providerId="ADAL" clId="{CA5F8118-2FDA-464C-AAB8-3EADFA66C1C2}" dt="2022-12-01T22:03:58.672" v="1908" actId="26606"/>
          <ac:spMkLst>
            <pc:docMk/>
            <pc:sldMk cId="2902793730" sldId="311"/>
            <ac:spMk id="3" creationId="{513B7855-5F00-81F7-66C2-64DB7019A9C9}"/>
          </ac:spMkLst>
        </pc:spChg>
        <pc:spChg chg="del">
          <ac:chgData name="Behnami, Samma" userId="1ad471d5-4beb-41a9-a9ee-7bd17afea3cf" providerId="ADAL" clId="{CA5F8118-2FDA-464C-AAB8-3EADFA66C1C2}" dt="2022-12-01T22:04:05.428" v="1909" actId="478"/>
          <ac:spMkLst>
            <pc:docMk/>
            <pc:sldMk cId="2902793730" sldId="311"/>
            <ac:spMk id="4" creationId="{D530AAB3-F93A-063F-44B9-71EAC2706304}"/>
          </ac:spMkLst>
        </pc:spChg>
        <pc:graphicFrameChg chg="add mod">
          <ac:chgData name="Behnami, Samma" userId="1ad471d5-4beb-41a9-a9ee-7bd17afea3cf" providerId="ADAL" clId="{CA5F8118-2FDA-464C-AAB8-3EADFA66C1C2}" dt="2022-12-01T22:04:14.628" v="1910" actId="12100"/>
          <ac:graphicFrameMkLst>
            <pc:docMk/>
            <pc:sldMk cId="2902793730" sldId="311"/>
            <ac:graphicFrameMk id="6" creationId="{E776BCF3-C14D-C70C-98C5-7361CFB62E23}"/>
          </ac:graphicFrameMkLst>
        </pc:graphicFrameChg>
      </pc:sldChg>
      <pc:sldChg chg="addSp delSp modSp add del mod setBg modAnim delDesignElem">
        <pc:chgData name="Behnami, Samma" userId="1ad471d5-4beb-41a9-a9ee-7bd17afea3cf" providerId="ADAL" clId="{CA5F8118-2FDA-464C-AAB8-3EADFA66C1C2}" dt="2022-12-07T17:39:24.378" v="8577" actId="20577"/>
        <pc:sldMkLst>
          <pc:docMk/>
          <pc:sldMk cId="495239880" sldId="312"/>
        </pc:sldMkLst>
        <pc:spChg chg="mod">
          <ac:chgData name="Behnami, Samma" userId="1ad471d5-4beb-41a9-a9ee-7bd17afea3cf" providerId="ADAL" clId="{CA5F8118-2FDA-464C-AAB8-3EADFA66C1C2}" dt="2022-12-07T15:57:03.343" v="8448" actId="403"/>
          <ac:spMkLst>
            <pc:docMk/>
            <pc:sldMk cId="495239880" sldId="312"/>
            <ac:spMk id="2" creationId="{E04EB14B-B8CD-C5A7-5F42-38130E79E235}"/>
          </ac:spMkLst>
        </pc:spChg>
        <pc:spChg chg="mod">
          <ac:chgData name="Behnami, Samma" userId="1ad471d5-4beb-41a9-a9ee-7bd17afea3cf" providerId="ADAL" clId="{CA5F8118-2FDA-464C-AAB8-3EADFA66C1C2}" dt="2022-12-07T17:39:24.378" v="8577" actId="20577"/>
          <ac:spMkLst>
            <pc:docMk/>
            <pc:sldMk cId="495239880" sldId="312"/>
            <ac:spMk id="3" creationId="{7FE49B38-A06F-21A9-3EA9-DA150D78EC0E}"/>
          </ac:spMkLst>
        </pc:spChg>
        <pc:spChg chg="add del">
          <ac:chgData name="Behnami, Samma" userId="1ad471d5-4beb-41a9-a9ee-7bd17afea3cf" providerId="ADAL" clId="{CA5F8118-2FDA-464C-AAB8-3EADFA66C1C2}" dt="2022-12-05T20:51:59.887" v="4156"/>
          <ac:spMkLst>
            <pc:docMk/>
            <pc:sldMk cId="495239880" sldId="312"/>
            <ac:spMk id="15" creationId="{91F32EBA-ED97-466E-8CFA-8382584155D0}"/>
          </ac:spMkLst>
        </pc:spChg>
        <pc:spChg chg="add del">
          <ac:chgData name="Behnami, Samma" userId="1ad471d5-4beb-41a9-a9ee-7bd17afea3cf" providerId="ADAL" clId="{CA5F8118-2FDA-464C-AAB8-3EADFA66C1C2}" dt="2022-12-05T20:51:59.887" v="4156"/>
          <ac:spMkLst>
            <pc:docMk/>
            <pc:sldMk cId="495239880" sldId="312"/>
            <ac:spMk id="17" creationId="{62A38935-BB53-4DF7-A56E-48DD25B685D7}"/>
          </ac:spMkLst>
        </pc:spChg>
      </pc:sldChg>
      <pc:sldChg chg="addSp delSp modSp new del mod setBg">
        <pc:chgData name="Behnami, Samma" userId="1ad471d5-4beb-41a9-a9ee-7bd17afea3cf" providerId="ADAL" clId="{CA5F8118-2FDA-464C-AAB8-3EADFA66C1C2}" dt="2022-12-05T20:51:35.302" v="4144" actId="47"/>
        <pc:sldMkLst>
          <pc:docMk/>
          <pc:sldMk cId="2788970055" sldId="312"/>
        </pc:sldMkLst>
        <pc:spChg chg="mod">
          <ac:chgData name="Behnami, Samma" userId="1ad471d5-4beb-41a9-a9ee-7bd17afea3cf" providerId="ADAL" clId="{CA5F8118-2FDA-464C-AAB8-3EADFA66C1C2}" dt="2022-12-01T21:59:31.365" v="1162" actId="403"/>
          <ac:spMkLst>
            <pc:docMk/>
            <pc:sldMk cId="2788970055" sldId="312"/>
            <ac:spMk id="2" creationId="{B50CD35A-7506-0B64-EBE2-9207AA2655D2}"/>
          </ac:spMkLst>
        </pc:spChg>
        <pc:spChg chg="mod">
          <ac:chgData name="Behnami, Samma" userId="1ad471d5-4beb-41a9-a9ee-7bd17afea3cf" providerId="ADAL" clId="{CA5F8118-2FDA-464C-AAB8-3EADFA66C1C2}" dt="2022-12-05T00:41:49.092" v="4063" actId="5793"/>
          <ac:spMkLst>
            <pc:docMk/>
            <pc:sldMk cId="2788970055" sldId="312"/>
            <ac:spMk id="3" creationId="{8967D975-87F3-DF91-754C-007C852D72AC}"/>
          </ac:spMkLst>
        </pc:spChg>
        <pc:spChg chg="del">
          <ac:chgData name="Behnami, Samma" userId="1ad471d5-4beb-41a9-a9ee-7bd17afea3cf" providerId="ADAL" clId="{CA5F8118-2FDA-464C-AAB8-3EADFA66C1C2}" dt="2022-12-01T21:53:00.772" v="733" actId="478"/>
          <ac:spMkLst>
            <pc:docMk/>
            <pc:sldMk cId="2788970055" sldId="312"/>
            <ac:spMk id="4" creationId="{0046C52A-6774-B7D8-39E9-D8D2AC8A1B41}"/>
          </ac:spMkLst>
        </pc:spChg>
        <pc:spChg chg="add del">
          <ac:chgData name="Behnami, Samma" userId="1ad471d5-4beb-41a9-a9ee-7bd17afea3cf" providerId="ADAL" clId="{CA5F8118-2FDA-464C-AAB8-3EADFA66C1C2}" dt="2022-12-01T21:59:12.323" v="1155" actId="26606"/>
          <ac:spMkLst>
            <pc:docMk/>
            <pc:sldMk cId="2788970055" sldId="312"/>
            <ac:spMk id="8" creationId="{0D7B6173-1D58-48E2-83CF-37350F315F75}"/>
          </ac:spMkLst>
        </pc:spChg>
        <pc:spChg chg="add del">
          <ac:chgData name="Behnami, Samma" userId="1ad471d5-4beb-41a9-a9ee-7bd17afea3cf" providerId="ADAL" clId="{CA5F8118-2FDA-464C-AAB8-3EADFA66C1C2}" dt="2022-12-01T21:59:12.323" v="1155" actId="26606"/>
          <ac:spMkLst>
            <pc:docMk/>
            <pc:sldMk cId="2788970055" sldId="312"/>
            <ac:spMk id="10" creationId="{3E4CBDBB-4FBD-4B9E-BD01-054A81D431CC}"/>
          </ac:spMkLst>
        </pc:spChg>
        <pc:spChg chg="add del">
          <ac:chgData name="Behnami, Samma" userId="1ad471d5-4beb-41a9-a9ee-7bd17afea3cf" providerId="ADAL" clId="{CA5F8118-2FDA-464C-AAB8-3EADFA66C1C2}" dt="2022-12-01T21:59:12.323" v="1155" actId="26606"/>
          <ac:spMkLst>
            <pc:docMk/>
            <pc:sldMk cId="2788970055" sldId="312"/>
            <ac:spMk id="14" creationId="{72C4834C-B602-4125-8264-BD0D55A5885F}"/>
          </ac:spMkLst>
        </pc:spChg>
        <pc:spChg chg="add del">
          <ac:chgData name="Behnami, Samma" userId="1ad471d5-4beb-41a9-a9ee-7bd17afea3cf" providerId="ADAL" clId="{CA5F8118-2FDA-464C-AAB8-3EADFA66C1C2}" dt="2022-12-01T21:59:12.323" v="1155" actId="26606"/>
          <ac:spMkLst>
            <pc:docMk/>
            <pc:sldMk cId="2788970055" sldId="312"/>
            <ac:spMk id="16" creationId="{53172EE5-132F-4DD4-8855-4DBBD9C3465E}"/>
          </ac:spMkLst>
        </pc:spChg>
        <pc:spChg chg="add">
          <ac:chgData name="Behnami, Samma" userId="1ad471d5-4beb-41a9-a9ee-7bd17afea3cf" providerId="ADAL" clId="{CA5F8118-2FDA-464C-AAB8-3EADFA66C1C2}" dt="2022-12-01T21:59:12.323" v="1155" actId="26606"/>
          <ac:spMkLst>
            <pc:docMk/>
            <pc:sldMk cId="2788970055" sldId="312"/>
            <ac:spMk id="21" creationId="{87A57295-2710-4920-B99A-4D1FA03A62BD}"/>
          </ac:spMkLst>
        </pc:spChg>
        <pc:spChg chg="add">
          <ac:chgData name="Behnami, Samma" userId="1ad471d5-4beb-41a9-a9ee-7bd17afea3cf" providerId="ADAL" clId="{CA5F8118-2FDA-464C-AAB8-3EADFA66C1C2}" dt="2022-12-01T21:59:12.323" v="1155" actId="26606"/>
          <ac:spMkLst>
            <pc:docMk/>
            <pc:sldMk cId="2788970055" sldId="312"/>
            <ac:spMk id="23" creationId="{78067929-4D33-4306-9E2F-67C49CDDB5DE}"/>
          </ac:spMkLst>
        </pc:spChg>
        <pc:picChg chg="add del">
          <ac:chgData name="Behnami, Samma" userId="1ad471d5-4beb-41a9-a9ee-7bd17afea3cf" providerId="ADAL" clId="{CA5F8118-2FDA-464C-AAB8-3EADFA66C1C2}" dt="2022-12-01T21:59:12.323" v="1155" actId="26606"/>
          <ac:picMkLst>
            <pc:docMk/>
            <pc:sldMk cId="2788970055" sldId="312"/>
            <ac:picMk id="12" creationId="{B01A6F03-171F-40B2-8B2C-A061B89241F6}"/>
          </ac:picMkLst>
        </pc:picChg>
        <pc:cxnChg chg="add">
          <ac:chgData name="Behnami, Samma" userId="1ad471d5-4beb-41a9-a9ee-7bd17afea3cf" providerId="ADAL" clId="{CA5F8118-2FDA-464C-AAB8-3EADFA66C1C2}" dt="2022-12-01T21:59:12.323" v="1155" actId="26606"/>
          <ac:cxnSpMkLst>
            <pc:docMk/>
            <pc:sldMk cId="2788970055" sldId="312"/>
            <ac:cxnSpMk id="25" creationId="{2D72A2C9-F3CA-4216-8BAD-FA4C970C3C4E}"/>
          </ac:cxnSpMkLst>
        </pc:cxnChg>
      </pc:sldChg>
      <pc:sldChg chg="modSp new del mod">
        <pc:chgData name="Behnami, Samma" userId="1ad471d5-4beb-41a9-a9ee-7bd17afea3cf" providerId="ADAL" clId="{CA5F8118-2FDA-464C-AAB8-3EADFA66C1C2}" dt="2022-12-05T20:51:35.302" v="4144" actId="47"/>
        <pc:sldMkLst>
          <pc:docMk/>
          <pc:sldMk cId="2709794096" sldId="313"/>
        </pc:sldMkLst>
        <pc:spChg chg="mod">
          <ac:chgData name="Behnami, Samma" userId="1ad471d5-4beb-41a9-a9ee-7bd17afea3cf" providerId="ADAL" clId="{CA5F8118-2FDA-464C-AAB8-3EADFA66C1C2}" dt="2022-12-01T21:44:30.500" v="386" actId="20577"/>
          <ac:spMkLst>
            <pc:docMk/>
            <pc:sldMk cId="2709794096" sldId="313"/>
            <ac:spMk id="2" creationId="{F211B6C5-A9F9-2146-5CE6-30EAA7B05337}"/>
          </ac:spMkLst>
        </pc:spChg>
        <pc:spChg chg="mod">
          <ac:chgData name="Behnami, Samma" userId="1ad471d5-4beb-41a9-a9ee-7bd17afea3cf" providerId="ADAL" clId="{CA5F8118-2FDA-464C-AAB8-3EADFA66C1C2}" dt="2022-12-05T00:19:13.245" v="3482" actId="20577"/>
          <ac:spMkLst>
            <pc:docMk/>
            <pc:sldMk cId="2709794096" sldId="313"/>
            <ac:spMk id="3" creationId="{5A22978C-4F71-182F-25ED-371D536639C0}"/>
          </ac:spMkLst>
        </pc:spChg>
      </pc:sldChg>
      <pc:sldChg chg="addSp delSp modSp add del mod setBg delDesignElem">
        <pc:chgData name="Behnami, Samma" userId="1ad471d5-4beb-41a9-a9ee-7bd17afea3cf" providerId="ADAL" clId="{CA5F8118-2FDA-464C-AAB8-3EADFA66C1C2}" dt="2022-12-07T15:55:13.077" v="8412" actId="14100"/>
        <pc:sldMkLst>
          <pc:docMk/>
          <pc:sldMk cId="4205397263" sldId="313"/>
        </pc:sldMkLst>
        <pc:spChg chg="mod">
          <ac:chgData name="Behnami, Samma" userId="1ad471d5-4beb-41a9-a9ee-7bd17afea3cf" providerId="ADAL" clId="{CA5F8118-2FDA-464C-AAB8-3EADFA66C1C2}" dt="2022-12-06T16:36:59.303" v="6330" actId="1076"/>
          <ac:spMkLst>
            <pc:docMk/>
            <pc:sldMk cId="4205397263" sldId="313"/>
            <ac:spMk id="2" creationId="{796BF693-308C-3E7C-AC29-372B3870D458}"/>
          </ac:spMkLst>
        </pc:spChg>
        <pc:spChg chg="mod">
          <ac:chgData name="Behnami, Samma" userId="1ad471d5-4beb-41a9-a9ee-7bd17afea3cf" providerId="ADAL" clId="{CA5F8118-2FDA-464C-AAB8-3EADFA66C1C2}" dt="2022-12-07T15:55:13.077" v="8412" actId="14100"/>
          <ac:spMkLst>
            <pc:docMk/>
            <pc:sldMk cId="4205397263" sldId="313"/>
            <ac:spMk id="3" creationId="{4C83EF27-CF4B-3566-7243-64EB868E2EC9}"/>
          </ac:spMkLst>
        </pc:spChg>
        <pc:spChg chg="add del">
          <ac:chgData name="Behnami, Samma" userId="1ad471d5-4beb-41a9-a9ee-7bd17afea3cf" providerId="ADAL" clId="{CA5F8118-2FDA-464C-AAB8-3EADFA66C1C2}" dt="2022-12-05T20:51:59.887" v="4156"/>
          <ac:spMkLst>
            <pc:docMk/>
            <pc:sldMk cId="4205397263" sldId="313"/>
            <ac:spMk id="8" creationId="{91F32EBA-ED97-466E-8CFA-8382584155D0}"/>
          </ac:spMkLst>
        </pc:spChg>
        <pc:spChg chg="add del">
          <ac:chgData name="Behnami, Samma" userId="1ad471d5-4beb-41a9-a9ee-7bd17afea3cf" providerId="ADAL" clId="{CA5F8118-2FDA-464C-AAB8-3EADFA66C1C2}" dt="2022-12-05T20:51:59.887" v="4156"/>
          <ac:spMkLst>
            <pc:docMk/>
            <pc:sldMk cId="4205397263" sldId="313"/>
            <ac:spMk id="10" creationId="{62A38935-BB53-4DF7-A56E-48DD25B685D7}"/>
          </ac:spMkLst>
        </pc:spChg>
      </pc:sldChg>
      <pc:sldChg chg="addSp delSp modSp add del mod setBg delDesignElem">
        <pc:chgData name="Behnami, Samma" userId="1ad471d5-4beb-41a9-a9ee-7bd17afea3cf" providerId="ADAL" clId="{CA5F8118-2FDA-464C-AAB8-3EADFA66C1C2}" dt="2022-12-07T17:34:39.015" v="8453" actId="20577"/>
        <pc:sldMkLst>
          <pc:docMk/>
          <pc:sldMk cId="1394779027" sldId="314"/>
        </pc:sldMkLst>
        <pc:spChg chg="mod">
          <ac:chgData name="Behnami, Samma" userId="1ad471d5-4beb-41a9-a9ee-7bd17afea3cf" providerId="ADAL" clId="{CA5F8118-2FDA-464C-AAB8-3EADFA66C1C2}" dt="2022-12-07T17:34:39.015" v="8453" actId="20577"/>
          <ac:spMkLst>
            <pc:docMk/>
            <pc:sldMk cId="1394779027" sldId="314"/>
            <ac:spMk id="3" creationId="{4F2F8D35-235B-EE41-983C-39A23E84E090}"/>
          </ac:spMkLst>
        </pc:spChg>
        <pc:spChg chg="add del">
          <ac:chgData name="Behnami, Samma" userId="1ad471d5-4beb-41a9-a9ee-7bd17afea3cf" providerId="ADAL" clId="{CA5F8118-2FDA-464C-AAB8-3EADFA66C1C2}" dt="2022-12-05T20:51:59.887" v="4156"/>
          <ac:spMkLst>
            <pc:docMk/>
            <pc:sldMk cId="1394779027" sldId="314"/>
            <ac:spMk id="8" creationId="{91F32EBA-ED97-466E-8CFA-8382584155D0}"/>
          </ac:spMkLst>
        </pc:spChg>
        <pc:spChg chg="add del">
          <ac:chgData name="Behnami, Samma" userId="1ad471d5-4beb-41a9-a9ee-7bd17afea3cf" providerId="ADAL" clId="{CA5F8118-2FDA-464C-AAB8-3EADFA66C1C2}" dt="2022-12-05T20:51:59.887" v="4156"/>
          <ac:spMkLst>
            <pc:docMk/>
            <pc:sldMk cId="1394779027" sldId="314"/>
            <ac:spMk id="10" creationId="{0F06C9D3-00DF-4B71-AE88-29075022FC89}"/>
          </ac:spMkLst>
        </pc:spChg>
        <pc:spChg chg="add del">
          <ac:chgData name="Behnami, Samma" userId="1ad471d5-4beb-41a9-a9ee-7bd17afea3cf" providerId="ADAL" clId="{CA5F8118-2FDA-464C-AAB8-3EADFA66C1C2}" dt="2022-12-05T20:51:59.887" v="4156"/>
          <ac:spMkLst>
            <pc:docMk/>
            <pc:sldMk cId="1394779027" sldId="314"/>
            <ac:spMk id="12" creationId="{4300F7B2-2FBB-4B65-B588-6331766027CB}"/>
          </ac:spMkLst>
        </pc:spChg>
        <pc:spChg chg="add del">
          <ac:chgData name="Behnami, Samma" userId="1ad471d5-4beb-41a9-a9ee-7bd17afea3cf" providerId="ADAL" clId="{CA5F8118-2FDA-464C-AAB8-3EADFA66C1C2}" dt="2022-12-05T20:51:59.887" v="4156"/>
          <ac:spMkLst>
            <pc:docMk/>
            <pc:sldMk cId="1394779027" sldId="314"/>
            <ac:spMk id="14" creationId="{EFA5A327-531A-495C-BCA7-27F04811AF4B}"/>
          </ac:spMkLst>
        </pc:spChg>
      </pc:sldChg>
      <pc:sldChg chg="modSp new del mod">
        <pc:chgData name="Behnami, Samma" userId="1ad471d5-4beb-41a9-a9ee-7bd17afea3cf" providerId="ADAL" clId="{CA5F8118-2FDA-464C-AAB8-3EADFA66C1C2}" dt="2022-12-05T20:51:35.302" v="4144" actId="47"/>
        <pc:sldMkLst>
          <pc:docMk/>
          <pc:sldMk cId="3447714162" sldId="314"/>
        </pc:sldMkLst>
        <pc:spChg chg="mod">
          <ac:chgData name="Behnami, Samma" userId="1ad471d5-4beb-41a9-a9ee-7bd17afea3cf" providerId="ADAL" clId="{CA5F8118-2FDA-464C-AAB8-3EADFA66C1C2}" dt="2022-12-01T21:45:03.415" v="458" actId="20577"/>
          <ac:spMkLst>
            <pc:docMk/>
            <pc:sldMk cId="3447714162" sldId="314"/>
            <ac:spMk id="2" creationId="{2A711EDD-C091-6401-FEFD-6EBA8CF511BE}"/>
          </ac:spMkLst>
        </pc:spChg>
        <pc:spChg chg="mod">
          <ac:chgData name="Behnami, Samma" userId="1ad471d5-4beb-41a9-a9ee-7bd17afea3cf" providerId="ADAL" clId="{CA5F8118-2FDA-464C-AAB8-3EADFA66C1C2}" dt="2022-12-05T00:28:06.501" v="3569" actId="948"/>
          <ac:spMkLst>
            <pc:docMk/>
            <pc:sldMk cId="3447714162" sldId="314"/>
            <ac:spMk id="3" creationId="{BC8ED89C-D025-A8DE-8545-AC417689B9F5}"/>
          </ac:spMkLst>
        </pc:spChg>
      </pc:sldChg>
      <pc:sldChg chg="addSp delSp modSp add del mod ord setBg delDesignElem">
        <pc:chgData name="Behnami, Samma" userId="1ad471d5-4beb-41a9-a9ee-7bd17afea3cf" providerId="ADAL" clId="{CA5F8118-2FDA-464C-AAB8-3EADFA66C1C2}" dt="2022-12-07T17:39:19.796" v="8576" actId="2711"/>
        <pc:sldMkLst>
          <pc:docMk/>
          <pc:sldMk cId="172074516" sldId="315"/>
        </pc:sldMkLst>
        <pc:spChg chg="del mod">
          <ac:chgData name="Behnami, Samma" userId="1ad471d5-4beb-41a9-a9ee-7bd17afea3cf" providerId="ADAL" clId="{CA5F8118-2FDA-464C-AAB8-3EADFA66C1C2}" dt="2022-12-05T22:47:04.507" v="5038" actId="478"/>
          <ac:spMkLst>
            <pc:docMk/>
            <pc:sldMk cId="172074516" sldId="315"/>
            <ac:spMk id="3" creationId="{06F299A0-6FC4-949A-F240-3B4A7A20C427}"/>
          </ac:spMkLst>
        </pc:spChg>
        <pc:spChg chg="add mod">
          <ac:chgData name="Behnami, Samma" userId="1ad471d5-4beb-41a9-a9ee-7bd17afea3cf" providerId="ADAL" clId="{CA5F8118-2FDA-464C-AAB8-3EADFA66C1C2}" dt="2022-12-07T17:39:19.796" v="8576" actId="2711"/>
          <ac:spMkLst>
            <pc:docMk/>
            <pc:sldMk cId="172074516" sldId="315"/>
            <ac:spMk id="5" creationId="{0E0A8783-ADD4-257A-CB52-5BBA0DFE3F65}"/>
          </ac:spMkLst>
        </pc:spChg>
        <pc:spChg chg="add del">
          <ac:chgData name="Behnami, Samma" userId="1ad471d5-4beb-41a9-a9ee-7bd17afea3cf" providerId="ADAL" clId="{CA5F8118-2FDA-464C-AAB8-3EADFA66C1C2}" dt="2022-12-05T20:51:59.887" v="4156"/>
          <ac:spMkLst>
            <pc:docMk/>
            <pc:sldMk cId="172074516" sldId="315"/>
            <ac:spMk id="8" creationId="{84697CDA-BDB7-4883-B48B-1D4EDB2F0E93}"/>
          </ac:spMkLst>
        </pc:spChg>
        <pc:spChg chg="add del">
          <ac:chgData name="Behnami, Samma" userId="1ad471d5-4beb-41a9-a9ee-7bd17afea3cf" providerId="ADAL" clId="{CA5F8118-2FDA-464C-AAB8-3EADFA66C1C2}" dt="2022-12-05T20:51:59.887" v="4156"/>
          <ac:spMkLst>
            <pc:docMk/>
            <pc:sldMk cId="172074516" sldId="315"/>
            <ac:spMk id="10" creationId="{7E9FF7ED-C67F-4E8D-8157-6BB83D644C93}"/>
          </ac:spMkLst>
        </pc:spChg>
        <pc:spChg chg="add del">
          <ac:chgData name="Behnami, Samma" userId="1ad471d5-4beb-41a9-a9ee-7bd17afea3cf" providerId="ADAL" clId="{CA5F8118-2FDA-464C-AAB8-3EADFA66C1C2}" dt="2022-12-05T20:51:59.887" v="4156"/>
          <ac:spMkLst>
            <pc:docMk/>
            <pc:sldMk cId="172074516" sldId="315"/>
            <ac:spMk id="12" creationId="{9A36BEEB-EAB3-44BC-BC82-10039F230F20}"/>
          </ac:spMkLst>
        </pc:spChg>
      </pc:sldChg>
      <pc:sldChg chg="modSp new del mod">
        <pc:chgData name="Behnami, Samma" userId="1ad471d5-4beb-41a9-a9ee-7bd17afea3cf" providerId="ADAL" clId="{CA5F8118-2FDA-464C-AAB8-3EADFA66C1C2}" dt="2022-12-01T22:29:09.824" v="2863" actId="2696"/>
        <pc:sldMkLst>
          <pc:docMk/>
          <pc:sldMk cId="665634934" sldId="315"/>
        </pc:sldMkLst>
        <pc:spChg chg="mod">
          <ac:chgData name="Behnami, Samma" userId="1ad471d5-4beb-41a9-a9ee-7bd17afea3cf" providerId="ADAL" clId="{CA5F8118-2FDA-464C-AAB8-3EADFA66C1C2}" dt="2022-12-01T21:45:49.908" v="627" actId="20577"/>
          <ac:spMkLst>
            <pc:docMk/>
            <pc:sldMk cId="665634934" sldId="315"/>
            <ac:spMk id="2" creationId="{7FBE52C8-A647-3154-E2FC-B0B89843BE9C}"/>
          </ac:spMkLst>
        </pc:spChg>
      </pc:sldChg>
      <pc:sldChg chg="addSp delSp modSp new del mod setBg">
        <pc:chgData name="Behnami, Samma" userId="1ad471d5-4beb-41a9-a9ee-7bd17afea3cf" providerId="ADAL" clId="{CA5F8118-2FDA-464C-AAB8-3EADFA66C1C2}" dt="2022-12-05T20:51:35.302" v="4144" actId="47"/>
        <pc:sldMkLst>
          <pc:docMk/>
          <pc:sldMk cId="3247105921" sldId="315"/>
        </pc:sldMkLst>
        <pc:spChg chg="mod">
          <ac:chgData name="Behnami, Samma" userId="1ad471d5-4beb-41a9-a9ee-7bd17afea3cf" providerId="ADAL" clId="{CA5F8118-2FDA-464C-AAB8-3EADFA66C1C2}" dt="2022-12-01T22:29:40.941" v="2927" actId="26606"/>
          <ac:spMkLst>
            <pc:docMk/>
            <pc:sldMk cId="3247105921" sldId="315"/>
            <ac:spMk id="2" creationId="{6B1FA306-4524-FA23-CB21-1C520AF819E4}"/>
          </ac:spMkLst>
        </pc:spChg>
        <pc:spChg chg="del">
          <ac:chgData name="Behnami, Samma" userId="1ad471d5-4beb-41a9-a9ee-7bd17afea3cf" providerId="ADAL" clId="{CA5F8118-2FDA-464C-AAB8-3EADFA66C1C2}" dt="2022-12-01T22:29:35.221" v="2925" actId="22"/>
          <ac:spMkLst>
            <pc:docMk/>
            <pc:sldMk cId="3247105921" sldId="315"/>
            <ac:spMk id="3" creationId="{DCBD38C3-2D90-760F-A3F4-4D50BE44F343}"/>
          </ac:spMkLst>
        </pc:spChg>
        <pc:spChg chg="del mod">
          <ac:chgData name="Behnami, Samma" userId="1ad471d5-4beb-41a9-a9ee-7bd17afea3cf" providerId="ADAL" clId="{CA5F8118-2FDA-464C-AAB8-3EADFA66C1C2}" dt="2022-12-01T23:01:47.246" v="3035" actId="478"/>
          <ac:spMkLst>
            <pc:docMk/>
            <pc:sldMk cId="3247105921" sldId="315"/>
            <ac:spMk id="4" creationId="{8EFD6E83-F477-2524-D328-994DB60E8474}"/>
          </ac:spMkLst>
        </pc:spChg>
        <pc:spChg chg="add">
          <ac:chgData name="Behnami, Samma" userId="1ad471d5-4beb-41a9-a9ee-7bd17afea3cf" providerId="ADAL" clId="{CA5F8118-2FDA-464C-AAB8-3EADFA66C1C2}" dt="2022-12-01T22:29:40.941" v="2927" actId="26606"/>
          <ac:spMkLst>
            <pc:docMk/>
            <pc:sldMk cId="3247105921" sldId="315"/>
            <ac:spMk id="11" creationId="{D4771268-CB57-404A-9271-370EB28F6090}"/>
          </ac:spMkLst>
        </pc:spChg>
        <pc:picChg chg="add mod">
          <ac:chgData name="Behnami, Samma" userId="1ad471d5-4beb-41a9-a9ee-7bd17afea3cf" providerId="ADAL" clId="{CA5F8118-2FDA-464C-AAB8-3EADFA66C1C2}" dt="2022-12-05T20:10:41.485" v="4142" actId="1076"/>
          <ac:picMkLst>
            <pc:docMk/>
            <pc:sldMk cId="3247105921" sldId="315"/>
            <ac:picMk id="3" creationId="{16203327-DC1B-3530-6693-E0E9505FDCFB}"/>
          </ac:picMkLst>
        </pc:picChg>
        <pc:picChg chg="add mod ord">
          <ac:chgData name="Behnami, Samma" userId="1ad471d5-4beb-41a9-a9ee-7bd17afea3cf" providerId="ADAL" clId="{CA5F8118-2FDA-464C-AAB8-3EADFA66C1C2}" dt="2022-12-01T22:29:43.004" v="2929" actId="962"/>
          <ac:picMkLst>
            <pc:docMk/>
            <pc:sldMk cId="3247105921" sldId="315"/>
            <ac:picMk id="6" creationId="{47D09BF1-0807-C461-5EDE-AA095422A483}"/>
          </ac:picMkLst>
        </pc:picChg>
      </pc:sldChg>
      <pc:sldChg chg="addSp delSp modSp new mod setBg">
        <pc:chgData name="Behnami, Samma" userId="1ad471d5-4beb-41a9-a9ee-7bd17afea3cf" providerId="ADAL" clId="{CA5F8118-2FDA-464C-AAB8-3EADFA66C1C2}" dt="2022-12-01T23:02:02.282" v="3036" actId="1076"/>
        <pc:sldMkLst>
          <pc:docMk/>
          <pc:sldMk cId="1466915265" sldId="316"/>
        </pc:sldMkLst>
        <pc:spChg chg="del mod">
          <ac:chgData name="Behnami, Samma" userId="1ad471d5-4beb-41a9-a9ee-7bd17afea3cf" providerId="ADAL" clId="{CA5F8118-2FDA-464C-AAB8-3EADFA66C1C2}" dt="2022-12-01T22:57:35.041" v="2992" actId="478"/>
          <ac:spMkLst>
            <pc:docMk/>
            <pc:sldMk cId="1466915265" sldId="316"/>
            <ac:spMk id="2" creationId="{8527BFC3-A533-0670-A93C-F0ED0EEBDEA1}"/>
          </ac:spMkLst>
        </pc:spChg>
        <pc:spChg chg="del">
          <ac:chgData name="Behnami, Samma" userId="1ad471d5-4beb-41a9-a9ee-7bd17afea3cf" providerId="ADAL" clId="{CA5F8118-2FDA-464C-AAB8-3EADFA66C1C2}" dt="2022-12-01T22:30:29.839" v="2931" actId="22"/>
          <ac:spMkLst>
            <pc:docMk/>
            <pc:sldMk cId="1466915265" sldId="316"/>
            <ac:spMk id="3" creationId="{2F66D610-894F-7BE5-D28C-8175F012D6AC}"/>
          </ac:spMkLst>
        </pc:spChg>
        <pc:spChg chg="mod ord">
          <ac:chgData name="Behnami, Samma" userId="1ad471d5-4beb-41a9-a9ee-7bd17afea3cf" providerId="ADAL" clId="{CA5F8118-2FDA-464C-AAB8-3EADFA66C1C2}" dt="2022-12-01T22:56:02.318" v="2977" actId="26606"/>
          <ac:spMkLst>
            <pc:docMk/>
            <pc:sldMk cId="1466915265" sldId="316"/>
            <ac:spMk id="4" creationId="{E5182FE6-A27A-7238-8132-31B2300988C1}"/>
          </ac:spMkLst>
        </pc:spChg>
        <pc:spChg chg="add del">
          <ac:chgData name="Behnami, Samma" userId="1ad471d5-4beb-41a9-a9ee-7bd17afea3cf" providerId="ADAL" clId="{CA5F8118-2FDA-464C-AAB8-3EADFA66C1C2}" dt="2022-12-01T22:46:43.951" v="2954" actId="931"/>
          <ac:spMkLst>
            <pc:docMk/>
            <pc:sldMk cId="1466915265" sldId="316"/>
            <ac:spMk id="10" creationId="{5946FFD0-8CF7-FF8A-D253-11050A21CC79}"/>
          </ac:spMkLst>
        </pc:spChg>
        <pc:spChg chg="add del mod">
          <ac:chgData name="Behnami, Samma" userId="1ad471d5-4beb-41a9-a9ee-7bd17afea3cf" providerId="ADAL" clId="{CA5F8118-2FDA-464C-AAB8-3EADFA66C1C2}" dt="2022-12-01T22:48:31.349" v="2963" actId="931"/>
          <ac:spMkLst>
            <pc:docMk/>
            <pc:sldMk cId="1466915265" sldId="316"/>
            <ac:spMk id="11" creationId="{96E6B5F5-CB00-5078-1091-C83E306946CE}"/>
          </ac:spMkLst>
        </pc:spChg>
        <pc:spChg chg="add del">
          <ac:chgData name="Behnami, Samma" userId="1ad471d5-4beb-41a9-a9ee-7bd17afea3cf" providerId="ADAL" clId="{CA5F8118-2FDA-464C-AAB8-3EADFA66C1C2}" dt="2022-12-01T22:51:56.303" v="2972" actId="26606"/>
          <ac:spMkLst>
            <pc:docMk/>
            <pc:sldMk cId="1466915265" sldId="316"/>
            <ac:spMk id="13" creationId="{73DE2CFE-42F2-48F0-8706-5264E012B10C}"/>
          </ac:spMkLst>
        </pc:spChg>
        <pc:spChg chg="add del mod">
          <ac:chgData name="Behnami, Samma" userId="1ad471d5-4beb-41a9-a9ee-7bd17afea3cf" providerId="ADAL" clId="{CA5F8118-2FDA-464C-AAB8-3EADFA66C1C2}" dt="2022-12-01T22:51:48.480" v="2971"/>
          <ac:spMkLst>
            <pc:docMk/>
            <pc:sldMk cId="1466915265" sldId="316"/>
            <ac:spMk id="16" creationId="{747E6C76-5B03-8469-4BA7-0C1137E29E75}"/>
          </ac:spMkLst>
        </pc:spChg>
        <pc:spChg chg="add del mod">
          <ac:chgData name="Behnami, Samma" userId="1ad471d5-4beb-41a9-a9ee-7bd17afea3cf" providerId="ADAL" clId="{CA5F8118-2FDA-464C-AAB8-3EADFA66C1C2}" dt="2022-12-01T22:55:45.666" v="2975" actId="22"/>
          <ac:spMkLst>
            <pc:docMk/>
            <pc:sldMk cId="1466915265" sldId="316"/>
            <ac:spMk id="19" creationId="{5B8D2395-2AE4-746F-40DC-06958B67ED38}"/>
          </ac:spMkLst>
        </pc:spChg>
        <pc:spChg chg="add del">
          <ac:chgData name="Behnami, Samma" userId="1ad471d5-4beb-41a9-a9ee-7bd17afea3cf" providerId="ADAL" clId="{CA5F8118-2FDA-464C-AAB8-3EADFA66C1C2}" dt="2022-12-01T22:56:02.318" v="2977" actId="26606"/>
          <ac:spMkLst>
            <pc:docMk/>
            <pc:sldMk cId="1466915265" sldId="316"/>
            <ac:spMk id="22" creationId="{AC477752-ACCA-41C1-9B1D-D0CED1F9CBDD}"/>
          </ac:spMkLst>
        </pc:spChg>
        <pc:spChg chg="add">
          <ac:chgData name="Behnami, Samma" userId="1ad471d5-4beb-41a9-a9ee-7bd17afea3cf" providerId="ADAL" clId="{CA5F8118-2FDA-464C-AAB8-3EADFA66C1C2}" dt="2022-12-01T22:56:02.318" v="2977" actId="26606"/>
          <ac:spMkLst>
            <pc:docMk/>
            <pc:sldMk cId="1466915265" sldId="316"/>
            <ac:spMk id="27" creationId="{AC477752-ACCA-41C1-9B1D-D0CED1F9CBDD}"/>
          </ac:spMkLst>
        </pc:spChg>
        <pc:spChg chg="add del mod">
          <ac:chgData name="Behnami, Samma" userId="1ad471d5-4beb-41a9-a9ee-7bd17afea3cf" providerId="ADAL" clId="{CA5F8118-2FDA-464C-AAB8-3EADFA66C1C2}" dt="2022-12-01T22:57:30.239" v="2991" actId="21"/>
          <ac:spMkLst>
            <pc:docMk/>
            <pc:sldMk cId="1466915265" sldId="316"/>
            <ac:spMk id="29" creationId="{442B844D-A94F-2FF9-3ED2-3DC1BDFC222B}"/>
          </ac:spMkLst>
        </pc:spChg>
        <pc:spChg chg="add del mod">
          <ac:chgData name="Behnami, Samma" userId="1ad471d5-4beb-41a9-a9ee-7bd17afea3cf" providerId="ADAL" clId="{CA5F8118-2FDA-464C-AAB8-3EADFA66C1C2}" dt="2022-12-01T22:57:40.499" v="2993" actId="478"/>
          <ac:spMkLst>
            <pc:docMk/>
            <pc:sldMk cId="1466915265" sldId="316"/>
            <ac:spMk id="31" creationId="{B1287415-9811-D6D4-1394-9BBB50E26935}"/>
          </ac:spMkLst>
        </pc:spChg>
        <pc:spChg chg="add mod">
          <ac:chgData name="Behnami, Samma" userId="1ad471d5-4beb-41a9-a9ee-7bd17afea3cf" providerId="ADAL" clId="{CA5F8118-2FDA-464C-AAB8-3EADFA66C1C2}" dt="2022-12-01T23:02:02.282" v="3036" actId="1076"/>
          <ac:spMkLst>
            <pc:docMk/>
            <pc:sldMk cId="1466915265" sldId="316"/>
            <ac:spMk id="36" creationId="{965DA36F-775C-B2A2-CA8E-FB261F475BF8}"/>
          </ac:spMkLst>
        </pc:spChg>
        <pc:picChg chg="add del mod ord">
          <ac:chgData name="Behnami, Samma" userId="1ad471d5-4beb-41a9-a9ee-7bd17afea3cf" providerId="ADAL" clId="{CA5F8118-2FDA-464C-AAB8-3EADFA66C1C2}" dt="2022-12-01T22:30:42.925" v="2934" actId="478"/>
          <ac:picMkLst>
            <pc:docMk/>
            <pc:sldMk cId="1466915265" sldId="316"/>
            <ac:picMk id="6" creationId="{3089C94F-33AC-DE3E-A858-60BA8A128B81}"/>
          </ac:picMkLst>
        </pc:picChg>
        <pc:picChg chg="add del mod">
          <ac:chgData name="Behnami, Samma" userId="1ad471d5-4beb-41a9-a9ee-7bd17afea3cf" providerId="ADAL" clId="{CA5F8118-2FDA-464C-AAB8-3EADFA66C1C2}" dt="2022-12-01T22:46:59.198" v="2962" actId="478"/>
          <ac:picMkLst>
            <pc:docMk/>
            <pc:sldMk cId="1466915265" sldId="316"/>
            <ac:picMk id="8" creationId="{E8B467BE-92B1-8190-CEB9-752410078C71}"/>
          </ac:picMkLst>
        </pc:picChg>
        <pc:picChg chg="add del mod">
          <ac:chgData name="Behnami, Samma" userId="1ad471d5-4beb-41a9-a9ee-7bd17afea3cf" providerId="ADAL" clId="{CA5F8118-2FDA-464C-AAB8-3EADFA66C1C2}" dt="2022-12-01T22:48:46.780" v="2970" actId="478"/>
          <ac:picMkLst>
            <pc:docMk/>
            <pc:sldMk cId="1466915265" sldId="316"/>
            <ac:picMk id="14" creationId="{0E79328A-1BC0-CE17-3FD7-E38D6F5C5F49}"/>
          </ac:picMkLst>
        </pc:picChg>
        <pc:picChg chg="add del mod">
          <ac:chgData name="Behnami, Samma" userId="1ad471d5-4beb-41a9-a9ee-7bd17afea3cf" providerId="ADAL" clId="{CA5F8118-2FDA-464C-AAB8-3EADFA66C1C2}" dt="2022-12-01T22:55:44.390" v="2974" actId="478"/>
          <ac:picMkLst>
            <pc:docMk/>
            <pc:sldMk cId="1466915265" sldId="316"/>
            <ac:picMk id="17" creationId="{F70BC93E-AD2A-1DC6-2685-D08C0BB88AC5}"/>
          </ac:picMkLst>
        </pc:picChg>
        <pc:picChg chg="add del mod ord modCrop">
          <ac:chgData name="Behnami, Samma" userId="1ad471d5-4beb-41a9-a9ee-7bd17afea3cf" providerId="ADAL" clId="{CA5F8118-2FDA-464C-AAB8-3EADFA66C1C2}" dt="2022-12-01T22:58:11.197" v="2998" actId="1076"/>
          <ac:picMkLst>
            <pc:docMk/>
            <pc:sldMk cId="1466915265" sldId="316"/>
            <ac:picMk id="21" creationId="{66B06270-640E-DE07-CEED-4F91E789B522}"/>
          </ac:picMkLst>
        </pc:picChg>
        <pc:picChg chg="add mod">
          <ac:chgData name="Behnami, Samma" userId="1ad471d5-4beb-41a9-a9ee-7bd17afea3cf" providerId="ADAL" clId="{CA5F8118-2FDA-464C-AAB8-3EADFA66C1C2}" dt="2022-12-01T22:59:08.699" v="3009" actId="1076"/>
          <ac:picMkLst>
            <pc:docMk/>
            <pc:sldMk cId="1466915265" sldId="316"/>
            <ac:picMk id="24" creationId="{34E4381F-9B6D-5B58-21FA-6EF473572161}"/>
          </ac:picMkLst>
        </pc:picChg>
        <pc:picChg chg="add del mod modCrop">
          <ac:chgData name="Behnami, Samma" userId="1ad471d5-4beb-41a9-a9ee-7bd17afea3cf" providerId="ADAL" clId="{CA5F8118-2FDA-464C-AAB8-3EADFA66C1C2}" dt="2022-12-01T22:57:13.998" v="2988" actId="478"/>
          <ac:picMkLst>
            <pc:docMk/>
            <pc:sldMk cId="1466915265" sldId="316"/>
            <ac:picMk id="26" creationId="{D7F956F5-3FF7-B832-6900-3FB490F051D7}"/>
          </ac:picMkLst>
        </pc:picChg>
        <pc:picChg chg="add del mod">
          <ac:chgData name="Behnami, Samma" userId="1ad471d5-4beb-41a9-a9ee-7bd17afea3cf" providerId="ADAL" clId="{CA5F8118-2FDA-464C-AAB8-3EADFA66C1C2}" dt="2022-12-01T22:58:19.547" v="3001" actId="478"/>
          <ac:picMkLst>
            <pc:docMk/>
            <pc:sldMk cId="1466915265" sldId="316"/>
            <ac:picMk id="33" creationId="{BEE2B877-7E09-D97A-3B40-5E4BA9D8EF52}"/>
          </ac:picMkLst>
        </pc:picChg>
        <pc:picChg chg="add mod">
          <ac:chgData name="Behnami, Samma" userId="1ad471d5-4beb-41a9-a9ee-7bd17afea3cf" providerId="ADAL" clId="{CA5F8118-2FDA-464C-AAB8-3EADFA66C1C2}" dt="2022-12-01T23:00:12.519" v="3017" actId="1076"/>
          <ac:picMkLst>
            <pc:docMk/>
            <pc:sldMk cId="1466915265" sldId="316"/>
            <ac:picMk id="35" creationId="{9991B46D-789D-08B0-5EF9-4A7749DF4B3C}"/>
          </ac:picMkLst>
        </pc:picChg>
      </pc:sldChg>
      <pc:sldChg chg="addSp delSp modSp add del mod setBg delDesignElem">
        <pc:chgData name="Behnami, Samma" userId="1ad471d5-4beb-41a9-a9ee-7bd17afea3cf" providerId="ADAL" clId="{CA5F8118-2FDA-464C-AAB8-3EADFA66C1C2}" dt="2022-12-05T22:53:31.864" v="5436" actId="20577"/>
        <pc:sldMkLst>
          <pc:docMk/>
          <pc:sldMk cId="3716022160" sldId="316"/>
        </pc:sldMkLst>
        <pc:spChg chg="mod">
          <ac:chgData name="Behnami, Samma" userId="1ad471d5-4beb-41a9-a9ee-7bd17afea3cf" providerId="ADAL" clId="{CA5F8118-2FDA-464C-AAB8-3EADFA66C1C2}" dt="2022-12-05T22:53:31.864" v="5436" actId="20577"/>
          <ac:spMkLst>
            <pc:docMk/>
            <pc:sldMk cId="3716022160" sldId="316"/>
            <ac:spMk id="2" creationId="{F36E15CA-BD0D-51DE-8734-3C386A30EC17}"/>
          </ac:spMkLst>
        </pc:spChg>
        <pc:spChg chg="add del">
          <ac:chgData name="Behnami, Samma" userId="1ad471d5-4beb-41a9-a9ee-7bd17afea3cf" providerId="ADAL" clId="{CA5F8118-2FDA-464C-AAB8-3EADFA66C1C2}" dt="2022-12-05T20:51:59.887" v="4156"/>
          <ac:spMkLst>
            <pc:docMk/>
            <pc:sldMk cId="3716022160" sldId="316"/>
            <ac:spMk id="10" creationId="{10EB215C-7839-4CEA-AA02-B8F7755F9CE9}"/>
          </ac:spMkLst>
        </pc:spChg>
        <pc:spChg chg="add del">
          <ac:chgData name="Behnami, Samma" userId="1ad471d5-4beb-41a9-a9ee-7bd17afea3cf" providerId="ADAL" clId="{CA5F8118-2FDA-464C-AAB8-3EADFA66C1C2}" dt="2022-12-05T20:51:59.887" v="4156"/>
          <ac:spMkLst>
            <pc:docMk/>
            <pc:sldMk cId="3716022160" sldId="316"/>
            <ac:spMk id="12" creationId="{91011C6D-05BE-4D99-8C11-A0E478B12996}"/>
          </ac:spMkLst>
        </pc:spChg>
        <pc:spChg chg="add del">
          <ac:chgData name="Behnami, Samma" userId="1ad471d5-4beb-41a9-a9ee-7bd17afea3cf" providerId="ADAL" clId="{CA5F8118-2FDA-464C-AAB8-3EADFA66C1C2}" dt="2022-12-05T20:51:59.887" v="4156"/>
          <ac:spMkLst>
            <pc:docMk/>
            <pc:sldMk cId="3716022160" sldId="316"/>
            <ac:spMk id="14" creationId="{3B9FD11D-7561-43C8-BE54-00D7DCF0E211}"/>
          </ac:spMkLst>
        </pc:spChg>
        <pc:spChg chg="add del">
          <ac:chgData name="Behnami, Samma" userId="1ad471d5-4beb-41a9-a9ee-7bd17afea3cf" providerId="ADAL" clId="{CA5F8118-2FDA-464C-AAB8-3EADFA66C1C2}" dt="2022-12-05T20:51:59.887" v="4156"/>
          <ac:spMkLst>
            <pc:docMk/>
            <pc:sldMk cId="3716022160" sldId="316"/>
            <ac:spMk id="16" creationId="{6BFFEA99-E831-4C3B-8D16-0EA4AB33FFCA}"/>
          </ac:spMkLst>
        </pc:spChg>
      </pc:sldChg>
      <pc:sldChg chg="add del">
        <pc:chgData name="Behnami, Samma" userId="1ad471d5-4beb-41a9-a9ee-7bd17afea3cf" providerId="ADAL" clId="{CA5F8118-2FDA-464C-AAB8-3EADFA66C1C2}" dt="2022-12-05T20:51:59.923" v="4157"/>
        <pc:sldMkLst>
          <pc:docMk/>
          <pc:sldMk cId="3141309933" sldId="317"/>
        </pc:sldMkLst>
      </pc:sldChg>
      <pc:sldChg chg="addSp delSp modSp new mod">
        <pc:chgData name="Behnami, Samma" userId="1ad471d5-4beb-41a9-a9ee-7bd17afea3cf" providerId="ADAL" clId="{CA5F8118-2FDA-464C-AAB8-3EADFA66C1C2}" dt="2022-12-01T23:14:16.575" v="3452" actId="1076"/>
        <pc:sldMkLst>
          <pc:docMk/>
          <pc:sldMk cId="3507719079" sldId="317"/>
        </pc:sldMkLst>
        <pc:spChg chg="mod ord">
          <ac:chgData name="Behnami, Samma" userId="1ad471d5-4beb-41a9-a9ee-7bd17afea3cf" providerId="ADAL" clId="{CA5F8118-2FDA-464C-AAB8-3EADFA66C1C2}" dt="2022-12-01T23:08:49.415" v="3148" actId="1076"/>
          <ac:spMkLst>
            <pc:docMk/>
            <pc:sldMk cId="3507719079" sldId="317"/>
            <ac:spMk id="2" creationId="{94914C56-A702-67FD-C34E-2EC614465635}"/>
          </ac:spMkLst>
        </pc:spChg>
        <pc:spChg chg="del">
          <ac:chgData name="Behnami, Samma" userId="1ad471d5-4beb-41a9-a9ee-7bd17afea3cf" providerId="ADAL" clId="{CA5F8118-2FDA-464C-AAB8-3EADFA66C1C2}" dt="2022-12-01T23:08:05.309" v="3136" actId="931"/>
          <ac:spMkLst>
            <pc:docMk/>
            <pc:sldMk cId="3507719079" sldId="317"/>
            <ac:spMk id="3" creationId="{ABBF4757-B608-966D-6798-91EDA557C44C}"/>
          </ac:spMkLst>
        </pc:spChg>
        <pc:spChg chg="del">
          <ac:chgData name="Behnami, Samma" userId="1ad471d5-4beb-41a9-a9ee-7bd17afea3cf" providerId="ADAL" clId="{CA5F8118-2FDA-464C-AAB8-3EADFA66C1C2}" dt="2022-12-01T23:09:32.515" v="3154" actId="478"/>
          <ac:spMkLst>
            <pc:docMk/>
            <pc:sldMk cId="3507719079" sldId="317"/>
            <ac:spMk id="4" creationId="{F411BCC8-1A21-20E0-E692-69E28C5F4AFD}"/>
          </ac:spMkLst>
        </pc:spChg>
        <pc:spChg chg="add mod">
          <ac:chgData name="Behnami, Samma" userId="1ad471d5-4beb-41a9-a9ee-7bd17afea3cf" providerId="ADAL" clId="{CA5F8118-2FDA-464C-AAB8-3EADFA66C1C2}" dt="2022-12-01T23:14:16.575" v="3452" actId="1076"/>
          <ac:spMkLst>
            <pc:docMk/>
            <pc:sldMk cId="3507719079" sldId="317"/>
            <ac:spMk id="9" creationId="{0E913792-8D7A-04CD-8946-E0F3AD534C66}"/>
          </ac:spMkLst>
        </pc:spChg>
        <pc:picChg chg="add mod modCrop">
          <ac:chgData name="Behnami, Samma" userId="1ad471d5-4beb-41a9-a9ee-7bd17afea3cf" providerId="ADAL" clId="{CA5F8118-2FDA-464C-AAB8-3EADFA66C1C2}" dt="2022-12-01T23:09:42.673" v="3157" actId="1076"/>
          <ac:picMkLst>
            <pc:docMk/>
            <pc:sldMk cId="3507719079" sldId="317"/>
            <ac:picMk id="6" creationId="{92B88D3B-EF4A-4932-F18B-0912884FDF62}"/>
          </ac:picMkLst>
        </pc:picChg>
        <pc:picChg chg="add mod">
          <ac:chgData name="Behnami, Samma" userId="1ad471d5-4beb-41a9-a9ee-7bd17afea3cf" providerId="ADAL" clId="{CA5F8118-2FDA-464C-AAB8-3EADFA66C1C2}" dt="2022-12-01T23:10:39.746" v="3161" actId="1076"/>
          <ac:picMkLst>
            <pc:docMk/>
            <pc:sldMk cId="3507719079" sldId="317"/>
            <ac:picMk id="8" creationId="{33861DB4-1ECB-05A9-9EAE-B6BE5BEFE815}"/>
          </ac:picMkLst>
        </pc:picChg>
      </pc:sldChg>
      <pc:sldChg chg="addSp delSp add del setBg delDesignElem modNotesTx">
        <pc:chgData name="Behnami, Samma" userId="1ad471d5-4beb-41a9-a9ee-7bd17afea3cf" providerId="ADAL" clId="{CA5F8118-2FDA-464C-AAB8-3EADFA66C1C2}" dt="2022-12-07T01:09:30.843" v="7187" actId="33524"/>
        <pc:sldMkLst>
          <pc:docMk/>
          <pc:sldMk cId="1126342559" sldId="318"/>
        </pc:sldMkLst>
        <pc:spChg chg="add del">
          <ac:chgData name="Behnami, Samma" userId="1ad471d5-4beb-41a9-a9ee-7bd17afea3cf" providerId="ADAL" clId="{CA5F8118-2FDA-464C-AAB8-3EADFA66C1C2}" dt="2022-12-05T20:51:59.887" v="4156"/>
          <ac:spMkLst>
            <pc:docMk/>
            <pc:sldMk cId="1126342559" sldId="318"/>
            <ac:spMk id="16" creationId="{65C9D962-F904-4553-A140-500CF3EFC58A}"/>
          </ac:spMkLst>
        </pc:spChg>
        <pc:spChg chg="add del">
          <ac:chgData name="Behnami, Samma" userId="1ad471d5-4beb-41a9-a9ee-7bd17afea3cf" providerId="ADAL" clId="{CA5F8118-2FDA-464C-AAB8-3EADFA66C1C2}" dt="2022-12-05T20:51:59.887" v="4156"/>
          <ac:spMkLst>
            <pc:docMk/>
            <pc:sldMk cId="1126342559" sldId="318"/>
            <ac:spMk id="18" creationId="{02FE0FA2-B10C-4B9F-B9CC-E5D9AD400454}"/>
          </ac:spMkLst>
        </pc:spChg>
        <pc:spChg chg="add del">
          <ac:chgData name="Behnami, Samma" userId="1ad471d5-4beb-41a9-a9ee-7bd17afea3cf" providerId="ADAL" clId="{CA5F8118-2FDA-464C-AAB8-3EADFA66C1C2}" dt="2022-12-05T20:51:59.887" v="4156"/>
          <ac:spMkLst>
            <pc:docMk/>
            <pc:sldMk cId="1126342559" sldId="318"/>
            <ac:spMk id="20" creationId="{3389D0BC-BA1D-4360-88F9-D9ECCBDAB50E}"/>
          </ac:spMkLst>
        </pc:spChg>
      </pc:sldChg>
      <pc:sldChg chg="new">
        <pc:chgData name="Behnami, Samma" userId="1ad471d5-4beb-41a9-a9ee-7bd17afea3cf" providerId="ADAL" clId="{CA5F8118-2FDA-464C-AAB8-3EADFA66C1C2}" dt="2022-12-02T00:22:23.080" v="3465" actId="680"/>
        <pc:sldMkLst>
          <pc:docMk/>
          <pc:sldMk cId="2704060366" sldId="318"/>
        </pc:sldMkLst>
      </pc:sldChg>
      <pc:sldChg chg="modSp add del mod modNotesTx">
        <pc:chgData name="Behnami, Samma" userId="1ad471d5-4beb-41a9-a9ee-7bd17afea3cf" providerId="ADAL" clId="{CA5F8118-2FDA-464C-AAB8-3EADFA66C1C2}" dt="2022-12-07T01:10:35.326" v="7413" actId="20577"/>
        <pc:sldMkLst>
          <pc:docMk/>
          <pc:sldMk cId="2353651903" sldId="319"/>
        </pc:sldMkLst>
        <pc:spChg chg="mod">
          <ac:chgData name="Behnami, Samma" userId="1ad471d5-4beb-41a9-a9ee-7bd17afea3cf" providerId="ADAL" clId="{CA5F8118-2FDA-464C-AAB8-3EADFA66C1C2}" dt="2022-12-07T01:08:33.957" v="7186" actId="20577"/>
          <ac:spMkLst>
            <pc:docMk/>
            <pc:sldMk cId="2353651903" sldId="319"/>
            <ac:spMk id="2" creationId="{C20292B3-7CCB-909F-CDFA-A39E7070BA03}"/>
          </ac:spMkLst>
        </pc:spChg>
      </pc:sldChg>
      <pc:sldChg chg="modSp add del mod modNotesTx">
        <pc:chgData name="Behnami, Samma" userId="1ad471d5-4beb-41a9-a9ee-7bd17afea3cf" providerId="ADAL" clId="{CA5F8118-2FDA-464C-AAB8-3EADFA66C1C2}" dt="2022-12-07T15:53:50.896" v="8407" actId="2696"/>
        <pc:sldMkLst>
          <pc:docMk/>
          <pc:sldMk cId="2218352510" sldId="320"/>
        </pc:sldMkLst>
        <pc:spChg chg="mod">
          <ac:chgData name="Behnami, Samma" userId="1ad471d5-4beb-41a9-a9ee-7bd17afea3cf" providerId="ADAL" clId="{CA5F8118-2FDA-464C-AAB8-3EADFA66C1C2}" dt="2022-12-07T01:13:28.357" v="8280" actId="20577"/>
          <ac:spMkLst>
            <pc:docMk/>
            <pc:sldMk cId="2218352510" sldId="320"/>
            <ac:spMk id="2" creationId="{B84DF7DD-81B9-33B5-DCD5-50220F50657D}"/>
          </ac:spMkLst>
        </pc:spChg>
        <pc:graphicFrameChg chg="modGraphic">
          <ac:chgData name="Behnami, Samma" userId="1ad471d5-4beb-41a9-a9ee-7bd17afea3cf" providerId="ADAL" clId="{CA5F8118-2FDA-464C-AAB8-3EADFA66C1C2}" dt="2022-12-05T21:09:19.675" v="4168" actId="13926"/>
          <ac:graphicFrameMkLst>
            <pc:docMk/>
            <pc:sldMk cId="2218352510" sldId="320"/>
            <ac:graphicFrameMk id="6" creationId="{B7DE0D60-9F2D-C860-FB12-8F321711A401}"/>
          </ac:graphicFrameMkLst>
        </pc:graphicFrameChg>
      </pc:sldChg>
      <pc:sldChg chg="modSp del mod">
        <pc:chgData name="Behnami, Samma" userId="1ad471d5-4beb-41a9-a9ee-7bd17afea3cf" providerId="ADAL" clId="{CA5F8118-2FDA-464C-AAB8-3EADFA66C1C2}" dt="2022-12-05T20:51:35.302" v="4144" actId="47"/>
        <pc:sldMkLst>
          <pc:docMk/>
          <pc:sldMk cId="3789536364" sldId="320"/>
        </pc:sldMkLst>
        <pc:spChg chg="mod">
          <ac:chgData name="Behnami, Samma" userId="1ad471d5-4beb-41a9-a9ee-7bd17afea3cf" providerId="ADAL" clId="{CA5F8118-2FDA-464C-AAB8-3EADFA66C1C2}" dt="2022-12-05T00:30:24.393" v="3577" actId="948"/>
          <ac:spMkLst>
            <pc:docMk/>
            <pc:sldMk cId="3789536364" sldId="320"/>
            <ac:spMk id="2" creationId="{6B1FA306-4524-FA23-CB21-1C520AF819E4}"/>
          </ac:spMkLst>
        </pc:spChg>
        <pc:picChg chg="mod">
          <ac:chgData name="Behnami, Samma" userId="1ad471d5-4beb-41a9-a9ee-7bd17afea3cf" providerId="ADAL" clId="{CA5F8118-2FDA-464C-AAB8-3EADFA66C1C2}" dt="2022-12-05T00:28:45.344" v="3570" actId="1076"/>
          <ac:picMkLst>
            <pc:docMk/>
            <pc:sldMk cId="3789536364" sldId="320"/>
            <ac:picMk id="6" creationId="{47D09BF1-0807-C461-5EDE-AA095422A483}"/>
          </ac:picMkLst>
        </pc:picChg>
      </pc:sldChg>
      <pc:sldChg chg="addSp delSp add del setBg delDesignElem">
        <pc:chgData name="Behnami, Samma" userId="1ad471d5-4beb-41a9-a9ee-7bd17afea3cf" providerId="ADAL" clId="{CA5F8118-2FDA-464C-AAB8-3EADFA66C1C2}" dt="2022-12-05T20:51:59.923" v="4157"/>
        <pc:sldMkLst>
          <pc:docMk/>
          <pc:sldMk cId="124964053" sldId="321"/>
        </pc:sldMkLst>
        <pc:spChg chg="add del">
          <ac:chgData name="Behnami, Samma" userId="1ad471d5-4beb-41a9-a9ee-7bd17afea3cf" providerId="ADAL" clId="{CA5F8118-2FDA-464C-AAB8-3EADFA66C1C2}" dt="2022-12-05T20:51:59.887" v="4156"/>
          <ac:spMkLst>
            <pc:docMk/>
            <pc:sldMk cId="124964053" sldId="321"/>
            <ac:spMk id="8" creationId="{84697CDA-BDB7-4883-B48B-1D4EDB2F0E93}"/>
          </ac:spMkLst>
        </pc:spChg>
        <pc:spChg chg="add del">
          <ac:chgData name="Behnami, Samma" userId="1ad471d5-4beb-41a9-a9ee-7bd17afea3cf" providerId="ADAL" clId="{CA5F8118-2FDA-464C-AAB8-3EADFA66C1C2}" dt="2022-12-05T20:51:59.887" v="4156"/>
          <ac:spMkLst>
            <pc:docMk/>
            <pc:sldMk cId="124964053" sldId="321"/>
            <ac:spMk id="10" creationId="{7E9FF7ED-C67F-4E8D-8157-6BB83D644C93}"/>
          </ac:spMkLst>
        </pc:spChg>
        <pc:spChg chg="add del">
          <ac:chgData name="Behnami, Samma" userId="1ad471d5-4beb-41a9-a9ee-7bd17afea3cf" providerId="ADAL" clId="{CA5F8118-2FDA-464C-AAB8-3EADFA66C1C2}" dt="2022-12-05T20:51:59.887" v="4156"/>
          <ac:spMkLst>
            <pc:docMk/>
            <pc:sldMk cId="124964053" sldId="321"/>
            <ac:spMk id="12" creationId="{9A36BEEB-EAB3-44BC-BC82-10039F230F20}"/>
          </ac:spMkLst>
        </pc:spChg>
      </pc:sldChg>
      <pc:sldChg chg="addSp delSp modSp del mod">
        <pc:chgData name="Behnami, Samma" userId="1ad471d5-4beb-41a9-a9ee-7bd17afea3cf" providerId="ADAL" clId="{CA5F8118-2FDA-464C-AAB8-3EADFA66C1C2}" dt="2022-12-05T20:51:35.302" v="4144" actId="47"/>
        <pc:sldMkLst>
          <pc:docMk/>
          <pc:sldMk cId="542105701" sldId="322"/>
        </pc:sldMkLst>
        <pc:spChg chg="mod">
          <ac:chgData name="Behnami, Samma" userId="1ad471d5-4beb-41a9-a9ee-7bd17afea3cf" providerId="ADAL" clId="{CA5F8118-2FDA-464C-AAB8-3EADFA66C1C2}" dt="2022-12-05T00:30:12.056" v="3576" actId="948"/>
          <ac:spMkLst>
            <pc:docMk/>
            <pc:sldMk cId="542105701" sldId="322"/>
            <ac:spMk id="2" creationId="{6B1FA306-4524-FA23-CB21-1C520AF819E4}"/>
          </ac:spMkLst>
        </pc:spChg>
        <pc:spChg chg="mod">
          <ac:chgData name="Behnami, Samma" userId="1ad471d5-4beb-41a9-a9ee-7bd17afea3cf" providerId="ADAL" clId="{CA5F8118-2FDA-464C-AAB8-3EADFA66C1C2}" dt="2022-12-05T00:42:39.886" v="4067" actId="403"/>
          <ac:spMkLst>
            <pc:docMk/>
            <pc:sldMk cId="542105701" sldId="322"/>
            <ac:spMk id="11" creationId="{3B7166DE-520E-CB9C-B9E3-418DF41DDEE7}"/>
          </ac:spMkLst>
        </pc:spChg>
        <pc:spChg chg="add del mod">
          <ac:chgData name="Behnami, Samma" userId="1ad471d5-4beb-41a9-a9ee-7bd17afea3cf" providerId="ADAL" clId="{CA5F8118-2FDA-464C-AAB8-3EADFA66C1C2}" dt="2022-12-05T00:42:56.216" v="4068" actId="1076"/>
          <ac:spMkLst>
            <pc:docMk/>
            <pc:sldMk cId="542105701" sldId="322"/>
            <ac:spMk id="12" creationId="{41DC60EE-DF32-3D81-E089-2BBFA0794303}"/>
          </ac:spMkLst>
        </pc:spChg>
      </pc:sldChg>
      <pc:sldChg chg="addSp delSp modSp add del mod setBg delDesignElem">
        <pc:chgData name="Behnami, Samma" userId="1ad471d5-4beb-41a9-a9ee-7bd17afea3cf" providerId="ADAL" clId="{CA5F8118-2FDA-464C-AAB8-3EADFA66C1C2}" dt="2022-12-06T16:21:46.217" v="6120" actId="403"/>
        <pc:sldMkLst>
          <pc:docMk/>
          <pc:sldMk cId="2067300330" sldId="322"/>
        </pc:sldMkLst>
        <pc:spChg chg="mod">
          <ac:chgData name="Behnami, Samma" userId="1ad471d5-4beb-41a9-a9ee-7bd17afea3cf" providerId="ADAL" clId="{CA5F8118-2FDA-464C-AAB8-3EADFA66C1C2}" dt="2022-12-06T16:21:46.217" v="6120" actId="403"/>
          <ac:spMkLst>
            <pc:docMk/>
            <pc:sldMk cId="2067300330" sldId="322"/>
            <ac:spMk id="2" creationId="{097037F4-1AE9-B18C-6A0F-DBE230F28ED6}"/>
          </ac:spMkLst>
        </pc:spChg>
        <pc:spChg chg="mod">
          <ac:chgData name="Behnami, Samma" userId="1ad471d5-4beb-41a9-a9ee-7bd17afea3cf" providerId="ADAL" clId="{CA5F8118-2FDA-464C-AAB8-3EADFA66C1C2}" dt="2022-12-05T22:56:18.921" v="5873" actId="20577"/>
          <ac:spMkLst>
            <pc:docMk/>
            <pc:sldMk cId="2067300330" sldId="322"/>
            <ac:spMk id="3" creationId="{704648A6-E916-5CEB-FF53-4F4D4192B272}"/>
          </ac:spMkLst>
        </pc:spChg>
        <pc:spChg chg="add del">
          <ac:chgData name="Behnami, Samma" userId="1ad471d5-4beb-41a9-a9ee-7bd17afea3cf" providerId="ADAL" clId="{CA5F8118-2FDA-464C-AAB8-3EADFA66C1C2}" dt="2022-12-05T20:51:59.887" v="4156"/>
          <ac:spMkLst>
            <pc:docMk/>
            <pc:sldMk cId="2067300330" sldId="322"/>
            <ac:spMk id="8" creationId="{84697CDA-BDB7-4883-B48B-1D4EDB2F0E93}"/>
          </ac:spMkLst>
        </pc:spChg>
        <pc:spChg chg="add del">
          <ac:chgData name="Behnami, Samma" userId="1ad471d5-4beb-41a9-a9ee-7bd17afea3cf" providerId="ADAL" clId="{CA5F8118-2FDA-464C-AAB8-3EADFA66C1C2}" dt="2022-12-05T20:51:59.887" v="4156"/>
          <ac:spMkLst>
            <pc:docMk/>
            <pc:sldMk cId="2067300330" sldId="322"/>
            <ac:spMk id="10" creationId="{0DC0EC46-2230-4728-856D-F3531112101A}"/>
          </ac:spMkLst>
        </pc:spChg>
        <pc:spChg chg="add del">
          <ac:chgData name="Behnami, Samma" userId="1ad471d5-4beb-41a9-a9ee-7bd17afea3cf" providerId="ADAL" clId="{CA5F8118-2FDA-464C-AAB8-3EADFA66C1C2}" dt="2022-12-05T20:51:59.887" v="4156"/>
          <ac:spMkLst>
            <pc:docMk/>
            <pc:sldMk cId="2067300330" sldId="322"/>
            <ac:spMk id="12" creationId="{16A12243-4887-4E89-8347-1146AE5D14FC}"/>
          </ac:spMkLst>
        </pc:spChg>
      </pc:sldChg>
      <pc:sldChg chg="addSp delSp modSp add del mod setBg delDesignElem">
        <pc:chgData name="Behnami, Samma" userId="1ad471d5-4beb-41a9-a9ee-7bd17afea3cf" providerId="ADAL" clId="{CA5F8118-2FDA-464C-AAB8-3EADFA66C1C2}" dt="2022-12-05T22:57:16.240" v="6113" actId="20577"/>
        <pc:sldMkLst>
          <pc:docMk/>
          <pc:sldMk cId="639338943" sldId="323"/>
        </pc:sldMkLst>
        <pc:spChg chg="mod">
          <ac:chgData name="Behnami, Samma" userId="1ad471d5-4beb-41a9-a9ee-7bd17afea3cf" providerId="ADAL" clId="{CA5F8118-2FDA-464C-AAB8-3EADFA66C1C2}" dt="2022-12-05T22:57:16.240" v="6113" actId="20577"/>
          <ac:spMkLst>
            <pc:docMk/>
            <pc:sldMk cId="639338943" sldId="323"/>
            <ac:spMk id="3" creationId="{B51705C7-4E2C-CB7A-E5A1-ABE20063B9EF}"/>
          </ac:spMkLst>
        </pc:spChg>
        <pc:spChg chg="add del">
          <ac:chgData name="Behnami, Samma" userId="1ad471d5-4beb-41a9-a9ee-7bd17afea3cf" providerId="ADAL" clId="{CA5F8118-2FDA-464C-AAB8-3EADFA66C1C2}" dt="2022-12-05T20:51:59.887" v="4156"/>
          <ac:spMkLst>
            <pc:docMk/>
            <pc:sldMk cId="639338943" sldId="323"/>
            <ac:spMk id="14" creationId="{84697CDA-BDB7-4883-B48B-1D4EDB2F0E93}"/>
          </ac:spMkLst>
        </pc:spChg>
        <pc:spChg chg="add del">
          <ac:chgData name="Behnami, Samma" userId="1ad471d5-4beb-41a9-a9ee-7bd17afea3cf" providerId="ADAL" clId="{CA5F8118-2FDA-464C-AAB8-3EADFA66C1C2}" dt="2022-12-05T20:51:59.887" v="4156"/>
          <ac:spMkLst>
            <pc:docMk/>
            <pc:sldMk cId="639338943" sldId="323"/>
            <ac:spMk id="15" creationId="{7E9FF7ED-C67F-4E8D-8157-6BB83D644C93}"/>
          </ac:spMkLst>
        </pc:spChg>
        <pc:spChg chg="add del">
          <ac:chgData name="Behnami, Samma" userId="1ad471d5-4beb-41a9-a9ee-7bd17afea3cf" providerId="ADAL" clId="{CA5F8118-2FDA-464C-AAB8-3EADFA66C1C2}" dt="2022-12-05T20:51:59.887" v="4156"/>
          <ac:spMkLst>
            <pc:docMk/>
            <pc:sldMk cId="639338943" sldId="323"/>
            <ac:spMk id="16" creationId="{9A36BEEB-EAB3-44BC-BC82-10039F230F20}"/>
          </ac:spMkLst>
        </pc:spChg>
      </pc:sldChg>
      <pc:sldChg chg="modSp del mod">
        <pc:chgData name="Behnami, Samma" userId="1ad471d5-4beb-41a9-a9ee-7bd17afea3cf" providerId="ADAL" clId="{CA5F8118-2FDA-464C-AAB8-3EADFA66C1C2}" dt="2022-12-05T20:51:35.302" v="4144" actId="47"/>
        <pc:sldMkLst>
          <pc:docMk/>
          <pc:sldMk cId="1120098880" sldId="323"/>
        </pc:sldMkLst>
        <pc:spChg chg="mod">
          <ac:chgData name="Behnami, Samma" userId="1ad471d5-4beb-41a9-a9ee-7bd17afea3cf" providerId="ADAL" clId="{CA5F8118-2FDA-464C-AAB8-3EADFA66C1C2}" dt="2022-12-05T00:35:29.949" v="4055" actId="20577"/>
          <ac:spMkLst>
            <pc:docMk/>
            <pc:sldMk cId="1120098880" sldId="323"/>
            <ac:spMk id="3" creationId="{418468D8-AF30-36B0-6BBA-066208B06147}"/>
          </ac:spMkLst>
        </pc:spChg>
      </pc:sldChg>
      <pc:sldChg chg="del">
        <pc:chgData name="Behnami, Samma" userId="1ad471d5-4beb-41a9-a9ee-7bd17afea3cf" providerId="ADAL" clId="{CA5F8118-2FDA-464C-AAB8-3EADFA66C1C2}" dt="2022-12-05T20:51:35.302" v="4144" actId="47"/>
        <pc:sldMkLst>
          <pc:docMk/>
          <pc:sldMk cId="1734670878" sldId="324"/>
        </pc:sldMkLst>
      </pc:sldChg>
      <pc:sldChg chg="addSp modSp new mod modNotesTx">
        <pc:chgData name="Behnami, Samma" userId="1ad471d5-4beb-41a9-a9ee-7bd17afea3cf" providerId="ADAL" clId="{CA5F8118-2FDA-464C-AAB8-3EADFA66C1C2}" dt="2022-12-07T01:12:42.727" v="8069" actId="20577"/>
        <pc:sldMkLst>
          <pc:docMk/>
          <pc:sldMk cId="2161922698" sldId="324"/>
        </pc:sldMkLst>
        <pc:spChg chg="mod">
          <ac:chgData name="Behnami, Samma" userId="1ad471d5-4beb-41a9-a9ee-7bd17afea3cf" providerId="ADAL" clId="{CA5F8118-2FDA-464C-AAB8-3EADFA66C1C2}" dt="2022-12-05T22:10:25.351" v="4331" actId="20577"/>
          <ac:spMkLst>
            <pc:docMk/>
            <pc:sldMk cId="2161922698" sldId="324"/>
            <ac:spMk id="2" creationId="{BB57FFA3-C216-1F82-546D-4CB23FE9C5C5}"/>
          </ac:spMkLst>
        </pc:spChg>
        <pc:spChg chg="mod">
          <ac:chgData name="Behnami, Samma" userId="1ad471d5-4beb-41a9-a9ee-7bd17afea3cf" providerId="ADAL" clId="{CA5F8118-2FDA-464C-AAB8-3EADFA66C1C2}" dt="2022-12-05T22:42:37.888" v="4889" actId="20577"/>
          <ac:spMkLst>
            <pc:docMk/>
            <pc:sldMk cId="2161922698" sldId="324"/>
            <ac:spMk id="3" creationId="{EAD7E191-9003-5A5B-201D-D254EAA94079}"/>
          </ac:spMkLst>
        </pc:spChg>
        <pc:picChg chg="add mod">
          <ac:chgData name="Behnami, Samma" userId="1ad471d5-4beb-41a9-a9ee-7bd17afea3cf" providerId="ADAL" clId="{CA5F8118-2FDA-464C-AAB8-3EADFA66C1C2}" dt="2022-12-05T22:35:48.676" v="4552" actId="1076"/>
          <ac:picMkLst>
            <pc:docMk/>
            <pc:sldMk cId="2161922698" sldId="324"/>
            <ac:picMk id="5" creationId="{5EC8581A-D003-78B3-E877-54E2CBBCA6F9}"/>
          </ac:picMkLst>
        </pc:picChg>
      </pc:sldChg>
      <pc:sldChg chg="modSp new mod modNotesTx">
        <pc:chgData name="Behnami, Samma" userId="1ad471d5-4beb-41a9-a9ee-7bd17afea3cf" providerId="ADAL" clId="{CA5F8118-2FDA-464C-AAB8-3EADFA66C1C2}" dt="2022-12-07T01:13:11.414" v="8215" actId="20577"/>
        <pc:sldMkLst>
          <pc:docMk/>
          <pc:sldMk cId="90731584" sldId="325"/>
        </pc:sldMkLst>
        <pc:spChg chg="mod">
          <ac:chgData name="Behnami, Samma" userId="1ad471d5-4beb-41a9-a9ee-7bd17afea3cf" providerId="ADAL" clId="{CA5F8118-2FDA-464C-AAB8-3EADFA66C1C2}" dt="2022-12-05T22:36:09.545" v="4572" actId="2711"/>
          <ac:spMkLst>
            <pc:docMk/>
            <pc:sldMk cId="90731584" sldId="325"/>
            <ac:spMk id="2" creationId="{FB7BD3B7-B023-5157-38EF-2CE71A06033B}"/>
          </ac:spMkLst>
        </pc:spChg>
        <pc:spChg chg="mod">
          <ac:chgData name="Behnami, Samma" userId="1ad471d5-4beb-41a9-a9ee-7bd17afea3cf" providerId="ADAL" clId="{CA5F8118-2FDA-464C-AAB8-3EADFA66C1C2}" dt="2022-12-06T15:42:48.720" v="6118" actId="2711"/>
          <ac:spMkLst>
            <pc:docMk/>
            <pc:sldMk cId="90731584" sldId="325"/>
            <ac:spMk id="3" creationId="{11D7D2C3-C07E-570D-D958-0C4E6043BB36}"/>
          </ac:spMkLst>
        </pc:spChg>
      </pc:sldChg>
      <pc:sldChg chg="del">
        <pc:chgData name="Behnami, Samma" userId="1ad471d5-4beb-41a9-a9ee-7bd17afea3cf" providerId="ADAL" clId="{CA5F8118-2FDA-464C-AAB8-3EADFA66C1C2}" dt="2022-12-05T20:51:35.302" v="4144" actId="47"/>
        <pc:sldMkLst>
          <pc:docMk/>
          <pc:sldMk cId="3286443349" sldId="325"/>
        </pc:sldMkLst>
      </pc:sldChg>
      <pc:sldChg chg="new del">
        <pc:chgData name="Behnami, Samma" userId="1ad471d5-4beb-41a9-a9ee-7bd17afea3cf" providerId="ADAL" clId="{CA5F8118-2FDA-464C-AAB8-3EADFA66C1C2}" dt="2022-12-05T22:33:55.314" v="4550" actId="2696"/>
        <pc:sldMkLst>
          <pc:docMk/>
          <pc:sldMk cId="3903659205" sldId="325"/>
        </pc:sldMkLst>
      </pc:sldChg>
      <pc:sldChg chg="del">
        <pc:chgData name="Behnami, Samma" userId="1ad471d5-4beb-41a9-a9ee-7bd17afea3cf" providerId="ADAL" clId="{CA5F8118-2FDA-464C-AAB8-3EADFA66C1C2}" dt="2022-12-05T20:51:35.302" v="4144" actId="47"/>
        <pc:sldMkLst>
          <pc:docMk/>
          <pc:sldMk cId="1781185178" sldId="326"/>
        </pc:sldMkLst>
      </pc:sldChg>
      <pc:sldChg chg="addSp delSp modSp new mod setBg modNotesTx">
        <pc:chgData name="Behnami, Samma" userId="1ad471d5-4beb-41a9-a9ee-7bd17afea3cf" providerId="ADAL" clId="{CA5F8118-2FDA-464C-AAB8-3EADFA66C1C2}" dt="2022-12-07T01:00:12.953" v="6886" actId="20577"/>
        <pc:sldMkLst>
          <pc:docMk/>
          <pc:sldMk cId="2835980555" sldId="326"/>
        </pc:sldMkLst>
        <pc:spChg chg="mod">
          <ac:chgData name="Behnami, Samma" userId="1ad471d5-4beb-41a9-a9ee-7bd17afea3cf" providerId="ADAL" clId="{CA5F8118-2FDA-464C-AAB8-3EADFA66C1C2}" dt="2022-12-05T22:54:06.242" v="5492" actId="20577"/>
          <ac:spMkLst>
            <pc:docMk/>
            <pc:sldMk cId="2835980555" sldId="326"/>
            <ac:spMk id="2" creationId="{53AA598A-0B13-F9A3-6605-EFDC5D27662D}"/>
          </ac:spMkLst>
        </pc:spChg>
        <pc:spChg chg="del">
          <ac:chgData name="Behnami, Samma" userId="1ad471d5-4beb-41a9-a9ee-7bd17afea3cf" providerId="ADAL" clId="{CA5F8118-2FDA-464C-AAB8-3EADFA66C1C2}" dt="2022-12-05T22:52:04.303" v="5407"/>
          <ac:spMkLst>
            <pc:docMk/>
            <pc:sldMk cId="2835980555" sldId="326"/>
            <ac:spMk id="3" creationId="{187C19D8-12B6-F32C-1136-4AD1EC026E84}"/>
          </ac:spMkLst>
        </pc:spChg>
        <pc:spChg chg="add del mod">
          <ac:chgData name="Behnami, Samma" userId="1ad471d5-4beb-41a9-a9ee-7bd17afea3cf" providerId="ADAL" clId="{CA5F8118-2FDA-464C-AAB8-3EADFA66C1C2}" dt="2022-12-05T22:53:15.080" v="5428" actId="478"/>
          <ac:spMkLst>
            <pc:docMk/>
            <pc:sldMk cId="2835980555" sldId="326"/>
            <ac:spMk id="4" creationId="{998A05FF-D6E3-68BF-FAB3-0D06BD38CFAF}"/>
          </ac:spMkLst>
        </pc:spChg>
        <pc:spChg chg="add del">
          <ac:chgData name="Behnami, Samma" userId="1ad471d5-4beb-41a9-a9ee-7bd17afea3cf" providerId="ADAL" clId="{CA5F8118-2FDA-464C-AAB8-3EADFA66C1C2}" dt="2022-12-05T22:52:17.053" v="5410" actId="26606"/>
          <ac:spMkLst>
            <pc:docMk/>
            <pc:sldMk cId="2835980555" sldId="326"/>
            <ac:spMk id="1031" creationId="{3C54F4CE-85F0-46ED-80DA-9518C9251AD1}"/>
          </ac:spMkLst>
        </pc:spChg>
        <pc:spChg chg="add del">
          <ac:chgData name="Behnami, Samma" userId="1ad471d5-4beb-41a9-a9ee-7bd17afea3cf" providerId="ADAL" clId="{CA5F8118-2FDA-464C-AAB8-3EADFA66C1C2}" dt="2022-12-05T22:52:17.053" v="5410" actId="26606"/>
          <ac:spMkLst>
            <pc:docMk/>
            <pc:sldMk cId="2835980555" sldId="326"/>
            <ac:spMk id="1033" creationId="{669216FA-293F-4DFA-AF49-122081674F6E}"/>
          </ac:spMkLst>
        </pc:spChg>
        <pc:spChg chg="add del">
          <ac:chgData name="Behnami, Samma" userId="1ad471d5-4beb-41a9-a9ee-7bd17afea3cf" providerId="ADAL" clId="{CA5F8118-2FDA-464C-AAB8-3EADFA66C1C2}" dt="2022-12-05T22:52:17.053" v="5410" actId="26606"/>
          <ac:spMkLst>
            <pc:docMk/>
            <pc:sldMk cId="2835980555" sldId="326"/>
            <ac:spMk id="1035" creationId="{885504CF-B07B-45CD-B2B9-77F91DFDF71B}"/>
          </ac:spMkLst>
        </pc:spChg>
        <pc:spChg chg="add del">
          <ac:chgData name="Behnami, Samma" userId="1ad471d5-4beb-41a9-a9ee-7bd17afea3cf" providerId="ADAL" clId="{CA5F8118-2FDA-464C-AAB8-3EADFA66C1C2}" dt="2022-12-05T22:52:17.053" v="5410" actId="26606"/>
          <ac:spMkLst>
            <pc:docMk/>
            <pc:sldMk cId="2835980555" sldId="326"/>
            <ac:spMk id="1037" creationId="{C6F0F1BD-D7E0-40DE-8DBF-8152D3191EDE}"/>
          </ac:spMkLst>
        </pc:spChg>
        <pc:picChg chg="add mod">
          <ac:chgData name="Behnami, Samma" userId="1ad471d5-4beb-41a9-a9ee-7bd17afea3cf" providerId="ADAL" clId="{CA5F8118-2FDA-464C-AAB8-3EADFA66C1C2}" dt="2022-12-05T22:57:44.483" v="6116" actId="1076"/>
          <ac:picMkLst>
            <pc:docMk/>
            <pc:sldMk cId="2835980555" sldId="326"/>
            <ac:picMk id="1026" creationId="{3AF8D47F-1894-9621-1CF8-D80CC91859C3}"/>
          </ac:picMkLst>
        </pc:picChg>
      </pc:sldChg>
      <pc:sldChg chg="modSp mod">
        <pc:chgData name="Behnami, Samma" userId="1ad471d5-4beb-41a9-a9ee-7bd17afea3cf" providerId="ADAL" clId="{CA5F8118-2FDA-464C-AAB8-3EADFA66C1C2}" dt="2022-12-07T15:56:27.800" v="8434" actId="20577"/>
        <pc:sldMkLst>
          <pc:docMk/>
          <pc:sldMk cId="1365193286" sldId="327"/>
        </pc:sldMkLst>
        <pc:spChg chg="mod">
          <ac:chgData name="Behnami, Samma" userId="1ad471d5-4beb-41a9-a9ee-7bd17afea3cf" providerId="ADAL" clId="{CA5F8118-2FDA-464C-AAB8-3EADFA66C1C2}" dt="2022-12-07T15:56:27.800" v="8434" actId="20577"/>
          <ac:spMkLst>
            <pc:docMk/>
            <pc:sldMk cId="1365193286" sldId="327"/>
            <ac:spMk id="2" creationId="{FB7BD3B7-B023-5157-38EF-2CE71A06033B}"/>
          </ac:spMkLst>
        </pc:spChg>
      </pc:sldChg>
      <pc:sldChg chg="modSp mod">
        <pc:chgData name="Behnami, Samma" userId="1ad471d5-4beb-41a9-a9ee-7bd17afea3cf" providerId="ADAL" clId="{CA5F8118-2FDA-464C-AAB8-3EADFA66C1C2}" dt="2022-12-07T15:56:32.300" v="8437" actId="20577"/>
        <pc:sldMkLst>
          <pc:docMk/>
          <pc:sldMk cId="4121891389" sldId="328"/>
        </pc:sldMkLst>
        <pc:spChg chg="mod">
          <ac:chgData name="Behnami, Samma" userId="1ad471d5-4beb-41a9-a9ee-7bd17afea3cf" providerId="ADAL" clId="{CA5F8118-2FDA-464C-AAB8-3EADFA66C1C2}" dt="2022-12-07T15:56:32.300" v="8437" actId="20577"/>
          <ac:spMkLst>
            <pc:docMk/>
            <pc:sldMk cId="4121891389" sldId="328"/>
            <ac:spMk id="2" creationId="{FB7BD3B7-B023-5157-38EF-2CE71A06033B}"/>
          </ac:spMkLst>
        </pc:spChg>
      </pc:sldChg>
      <pc:sldChg chg="modSp mod">
        <pc:chgData name="Behnami, Samma" userId="1ad471d5-4beb-41a9-a9ee-7bd17afea3cf" providerId="ADAL" clId="{CA5F8118-2FDA-464C-AAB8-3EADFA66C1C2}" dt="2022-12-07T15:56:36.895" v="8442" actId="20577"/>
        <pc:sldMkLst>
          <pc:docMk/>
          <pc:sldMk cId="1991622694" sldId="329"/>
        </pc:sldMkLst>
        <pc:spChg chg="mod">
          <ac:chgData name="Behnami, Samma" userId="1ad471d5-4beb-41a9-a9ee-7bd17afea3cf" providerId="ADAL" clId="{CA5F8118-2FDA-464C-AAB8-3EADFA66C1C2}" dt="2022-12-07T15:56:36.895" v="8442" actId="20577"/>
          <ac:spMkLst>
            <pc:docMk/>
            <pc:sldMk cId="1991622694" sldId="329"/>
            <ac:spMk id="2" creationId="{FB7BD3B7-B023-5157-38EF-2CE71A06033B}"/>
          </ac:spMkLst>
        </pc:spChg>
      </pc:sldChg>
      <pc:sldChg chg="modSp mod">
        <pc:chgData name="Behnami, Samma" userId="1ad471d5-4beb-41a9-a9ee-7bd17afea3cf" providerId="ADAL" clId="{CA5F8118-2FDA-464C-AAB8-3EADFA66C1C2}" dt="2022-12-07T15:56:18.329" v="8429" actId="20577"/>
        <pc:sldMkLst>
          <pc:docMk/>
          <pc:sldMk cId="384700274" sldId="330"/>
        </pc:sldMkLst>
        <pc:spChg chg="mod">
          <ac:chgData name="Behnami, Samma" userId="1ad471d5-4beb-41a9-a9ee-7bd17afea3cf" providerId="ADAL" clId="{CA5F8118-2FDA-464C-AAB8-3EADFA66C1C2}" dt="2022-12-07T15:56:18.329" v="8429" actId="20577"/>
          <ac:spMkLst>
            <pc:docMk/>
            <pc:sldMk cId="384700274" sldId="330"/>
            <ac:spMk id="2" creationId="{DDADB108-8BAD-07ED-44F2-FF29E5D672FF}"/>
          </ac:spMkLst>
        </pc:spChg>
      </pc:sldChg>
      <pc:sldChg chg="modSp mod">
        <pc:chgData name="Behnami, Samma" userId="1ad471d5-4beb-41a9-a9ee-7bd17afea3cf" providerId="ADAL" clId="{CA5F8118-2FDA-464C-AAB8-3EADFA66C1C2}" dt="2022-12-07T15:54:36.058" v="8409" actId="20577"/>
        <pc:sldMkLst>
          <pc:docMk/>
          <pc:sldMk cId="3519276075" sldId="331"/>
        </pc:sldMkLst>
        <pc:spChg chg="mod">
          <ac:chgData name="Behnami, Samma" userId="1ad471d5-4beb-41a9-a9ee-7bd17afea3cf" providerId="ADAL" clId="{CA5F8118-2FDA-464C-AAB8-3EADFA66C1C2}" dt="2022-12-07T15:54:36.058" v="8409" actId="20577"/>
          <ac:spMkLst>
            <pc:docMk/>
            <pc:sldMk cId="3519276075" sldId="331"/>
            <ac:spMk id="2" creationId="{AD1C9BB3-881B-DD3A-E54C-B4534EB7606D}"/>
          </ac:spMkLst>
        </pc:spChg>
      </pc:sldChg>
      <pc:sldChg chg="modSp mod">
        <pc:chgData name="Behnami, Samma" userId="1ad471d5-4beb-41a9-a9ee-7bd17afea3cf" providerId="ADAL" clId="{CA5F8118-2FDA-464C-AAB8-3EADFA66C1C2}" dt="2022-12-07T15:56:11.172" v="8427" actId="20577"/>
        <pc:sldMkLst>
          <pc:docMk/>
          <pc:sldMk cId="951423345" sldId="332"/>
        </pc:sldMkLst>
        <pc:spChg chg="mod">
          <ac:chgData name="Behnami, Samma" userId="1ad471d5-4beb-41a9-a9ee-7bd17afea3cf" providerId="ADAL" clId="{CA5F8118-2FDA-464C-AAB8-3EADFA66C1C2}" dt="2022-12-07T15:56:11.172" v="8427" actId="20577"/>
          <ac:spMkLst>
            <pc:docMk/>
            <pc:sldMk cId="951423345" sldId="332"/>
            <ac:spMk id="2" creationId="{277C380B-DA8C-04AC-A279-9822187BCF19}"/>
          </ac:spMkLst>
        </pc:spChg>
      </pc:sldChg>
      <pc:sldChg chg="new del">
        <pc:chgData name="Behnami, Samma" userId="1ad471d5-4beb-41a9-a9ee-7bd17afea3cf" providerId="ADAL" clId="{CA5F8118-2FDA-464C-AAB8-3EADFA66C1C2}" dt="2022-12-06T16:34:09.306" v="6124" actId="680"/>
        <pc:sldMkLst>
          <pc:docMk/>
          <pc:sldMk cId="2111559947" sldId="333"/>
        </pc:sldMkLst>
      </pc:sldChg>
      <pc:sldChg chg="modSp mod">
        <pc:chgData name="Behnami, Samma" userId="1ad471d5-4beb-41a9-a9ee-7bd17afea3cf" providerId="ADAL" clId="{CA5F8118-2FDA-464C-AAB8-3EADFA66C1C2}" dt="2022-12-07T15:56:41.811" v="8445" actId="20577"/>
        <pc:sldMkLst>
          <pc:docMk/>
          <pc:sldMk cId="242910003" sldId="334"/>
        </pc:sldMkLst>
        <pc:spChg chg="mod">
          <ac:chgData name="Behnami, Samma" userId="1ad471d5-4beb-41a9-a9ee-7bd17afea3cf" providerId="ADAL" clId="{CA5F8118-2FDA-464C-AAB8-3EADFA66C1C2}" dt="2022-12-07T15:56:41.811" v="8445" actId="20577"/>
          <ac:spMkLst>
            <pc:docMk/>
            <pc:sldMk cId="242910003" sldId="334"/>
            <ac:spMk id="2" creationId="{FB7BD3B7-B023-5157-38EF-2CE71A06033B}"/>
          </ac:spMkLst>
        </pc:spChg>
      </pc:sldChg>
      <pc:sldChg chg="del">
        <pc:chgData name="Behnami, Samma" userId="1ad471d5-4beb-41a9-a9ee-7bd17afea3cf" providerId="ADAL" clId="{CA5F8118-2FDA-464C-AAB8-3EADFA66C1C2}" dt="2022-12-07T17:59:58.463" v="8578" actId="2696"/>
        <pc:sldMkLst>
          <pc:docMk/>
          <pc:sldMk cId="1262027269" sldId="335"/>
        </pc:sldMkLst>
      </pc:sldChg>
      <pc:sldMasterChg chg="del delSldLayout modSldLayout">
        <pc:chgData name="Behnami, Samma" userId="1ad471d5-4beb-41a9-a9ee-7bd17afea3cf" providerId="ADAL" clId="{CA5F8118-2FDA-464C-AAB8-3EADFA66C1C2}" dt="2022-12-05T20:52:06.391" v="4158" actId="2696"/>
        <pc:sldMasterMkLst>
          <pc:docMk/>
          <pc:sldMasterMk cId="2497779707" sldId="2147483754"/>
        </pc:sldMasterMkLst>
        <pc:sldLayoutChg chg="del">
          <pc:chgData name="Behnami, Samma" userId="1ad471d5-4beb-41a9-a9ee-7bd17afea3cf" providerId="ADAL" clId="{CA5F8118-2FDA-464C-AAB8-3EADFA66C1C2}" dt="2022-12-05T20:52:06.391" v="4158" actId="2696"/>
          <pc:sldLayoutMkLst>
            <pc:docMk/>
            <pc:sldMasterMk cId="2497779707" sldId="2147483754"/>
            <pc:sldLayoutMk cId="691165391" sldId="2147483650"/>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625500995" sldId="2147483654"/>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338072623" sldId="2147483655"/>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721272033" sldId="2147483663"/>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883638368" sldId="2147483664"/>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3142765285" sldId="2147483665"/>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851774748" sldId="2147483667"/>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772614730" sldId="2147483668"/>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733951917" sldId="2147483669"/>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899422758" sldId="2147483670"/>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568389576" sldId="2147483671"/>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748418329" sldId="2147483672"/>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868536204" sldId="2147483676"/>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3435829950" sldId="2147483677"/>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664682089" sldId="2147483679"/>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3170021997" sldId="2147483680"/>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77833841" sldId="2147483682"/>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339209882" sldId="2147483684"/>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509282894" sldId="2147483686"/>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297889237" sldId="2147483687"/>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509413788" sldId="2147483688"/>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388073694" sldId="2147483690"/>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974530698" sldId="2147483691"/>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710712687" sldId="2147483692"/>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133490753" sldId="2147483693"/>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4030880499" sldId="2147483755"/>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737419242" sldId="2147483756"/>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357298175" sldId="2147483757"/>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571992358" sldId="2147483758"/>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1404623455" sldId="2147483759"/>
          </pc:sldLayoutMkLst>
        </pc:sldLayoutChg>
        <pc:sldLayoutChg chg="addSp del">
          <pc:chgData name="Behnami, Samma" userId="1ad471d5-4beb-41a9-a9ee-7bd17afea3cf" providerId="ADAL" clId="{CA5F8118-2FDA-464C-AAB8-3EADFA66C1C2}" dt="2022-12-05T20:52:06.391" v="4158" actId="2696"/>
          <pc:sldLayoutMkLst>
            <pc:docMk/>
            <pc:sldMasterMk cId="2497779707" sldId="2147483754"/>
            <pc:sldLayoutMk cId="3098673007" sldId="2147483760"/>
          </pc:sldLayoutMkLst>
          <pc:spChg chg="add">
            <ac:chgData name="Behnami, Samma" userId="1ad471d5-4beb-41a9-a9ee-7bd17afea3cf" providerId="ADAL" clId="{CA5F8118-2FDA-464C-AAB8-3EADFA66C1C2}" dt="2022-11-30T19:41:57.357" v="40"/>
            <ac:spMkLst>
              <pc:docMk/>
              <pc:sldMasterMk cId="2497779707" sldId="2147483754"/>
              <pc:sldLayoutMk cId="3098673007" sldId="2147483760"/>
              <ac:spMk id="7" creationId="{EEE76898-2CD4-05D0-A5B6-F009F625630C}"/>
            </ac:spMkLst>
          </pc:spChg>
          <pc:picChg chg="add">
            <ac:chgData name="Behnami, Samma" userId="1ad471d5-4beb-41a9-a9ee-7bd17afea3cf" providerId="ADAL" clId="{CA5F8118-2FDA-464C-AAB8-3EADFA66C1C2}" dt="2022-11-30T19:41:57.357" v="40"/>
            <ac:picMkLst>
              <pc:docMk/>
              <pc:sldMasterMk cId="2497779707" sldId="2147483754"/>
              <pc:sldLayoutMk cId="3098673007" sldId="2147483760"/>
              <ac:picMk id="8" creationId="{B9798C1E-A524-1EFB-E876-7135525728FB}"/>
            </ac:picMkLst>
          </pc:picChg>
          <pc:cxnChg chg="add">
            <ac:chgData name="Behnami, Samma" userId="1ad471d5-4beb-41a9-a9ee-7bd17afea3cf" providerId="ADAL" clId="{CA5F8118-2FDA-464C-AAB8-3EADFA66C1C2}" dt="2022-11-30T19:41:57.357" v="40"/>
            <ac:cxnSpMkLst>
              <pc:docMk/>
              <pc:sldMasterMk cId="2497779707" sldId="2147483754"/>
              <pc:sldLayoutMk cId="3098673007" sldId="2147483760"/>
              <ac:cxnSpMk id="6" creationId="{77B8CA02-B148-6C56-0D28-18A6302AE04B}"/>
            </ac:cxnSpMkLst>
          </pc:cxnChg>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026598515" sldId="2147483761"/>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3647981523" sldId="2147483762"/>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979275205" sldId="2147483763"/>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3709444918" sldId="2147483764"/>
          </pc:sldLayoutMkLst>
        </pc:sldLayoutChg>
        <pc:sldLayoutChg chg="del">
          <pc:chgData name="Behnami, Samma" userId="1ad471d5-4beb-41a9-a9ee-7bd17afea3cf" providerId="ADAL" clId="{CA5F8118-2FDA-464C-AAB8-3EADFA66C1C2}" dt="2022-12-05T20:52:06.391" v="4158" actId="2696"/>
          <pc:sldLayoutMkLst>
            <pc:docMk/>
            <pc:sldMasterMk cId="2497779707" sldId="2147483754"/>
            <pc:sldLayoutMk cId="2975162528" sldId="2147483765"/>
          </pc:sldLayoutMkLst>
        </pc:sldLayoutChg>
        <pc:sldLayoutChg chg="del">
          <pc:chgData name="Behnami, Samma" userId="1ad471d5-4beb-41a9-a9ee-7bd17afea3cf" providerId="ADAL" clId="{CA5F8118-2FDA-464C-AAB8-3EADFA66C1C2}" dt="2022-12-01T21:33:46.077" v="320" actId="2696"/>
          <pc:sldLayoutMkLst>
            <pc:docMk/>
            <pc:sldMasterMk cId="2497779707" sldId="2147483754"/>
            <pc:sldLayoutMk cId="770986684" sldId="2147483766"/>
          </pc:sldLayoutMkLst>
        </pc:sldLayoutChg>
        <pc:sldLayoutChg chg="del">
          <pc:chgData name="Behnami, Samma" userId="1ad471d5-4beb-41a9-a9ee-7bd17afea3cf" providerId="ADAL" clId="{CA5F8118-2FDA-464C-AAB8-3EADFA66C1C2}" dt="2022-12-01T21:33:50.027" v="321" actId="2696"/>
          <pc:sldLayoutMkLst>
            <pc:docMk/>
            <pc:sldMasterMk cId="2497779707" sldId="2147483754"/>
            <pc:sldLayoutMk cId="1481352398" sldId="2147483767"/>
          </pc:sldLayoutMkLst>
        </pc:sldLayoutChg>
      </pc:sldMasterChg>
    </pc:docChg>
  </pc:docChgLst>
  <pc:docChgLst>
    <pc:chgData name="Jiang, Wen" userId="S::wjiang22@uiowa.edu::4801ae89-3985-49b9-be67-93989619d10a" providerId="AD" clId="Web-{A22CB1BD-3B29-4826-8637-AE29780B2719}"/>
    <pc:docChg chg="modSld">
      <pc:chgData name="Jiang, Wen" userId="S::wjiang22@uiowa.edu::4801ae89-3985-49b9-be67-93989619d10a" providerId="AD" clId="Web-{A22CB1BD-3B29-4826-8637-AE29780B2719}" dt="2022-12-06T16:39:28.697" v="134" actId="20577"/>
      <pc:docMkLst>
        <pc:docMk/>
      </pc:docMkLst>
      <pc:sldChg chg="modSp">
        <pc:chgData name="Jiang, Wen" userId="S::wjiang22@uiowa.edu::4801ae89-3985-49b9-be67-93989619d10a" providerId="AD" clId="Web-{A22CB1BD-3B29-4826-8637-AE29780B2719}" dt="2022-12-06T16:29:34.270" v="117" actId="20577"/>
        <pc:sldMkLst>
          <pc:docMk/>
          <pc:sldMk cId="1394779027" sldId="314"/>
        </pc:sldMkLst>
        <pc:spChg chg="mod">
          <ac:chgData name="Jiang, Wen" userId="S::wjiang22@uiowa.edu::4801ae89-3985-49b9-be67-93989619d10a" providerId="AD" clId="Web-{A22CB1BD-3B29-4826-8637-AE29780B2719}" dt="2022-12-06T16:29:34.270" v="117" actId="20577"/>
          <ac:spMkLst>
            <pc:docMk/>
            <pc:sldMk cId="1394779027" sldId="314"/>
            <ac:spMk id="3" creationId="{4F2F8D35-235B-EE41-983C-39A23E84E090}"/>
          </ac:spMkLst>
        </pc:spChg>
      </pc:sldChg>
      <pc:sldChg chg="modSp">
        <pc:chgData name="Jiang, Wen" userId="S::wjiang22@uiowa.edu::4801ae89-3985-49b9-be67-93989619d10a" providerId="AD" clId="Web-{A22CB1BD-3B29-4826-8637-AE29780B2719}" dt="2022-12-06T16:35:03.297" v="118" actId="1076"/>
        <pc:sldMkLst>
          <pc:docMk/>
          <pc:sldMk cId="3141309933" sldId="317"/>
        </pc:sldMkLst>
        <pc:spChg chg="mod">
          <ac:chgData name="Jiang, Wen" userId="S::wjiang22@uiowa.edu::4801ae89-3985-49b9-be67-93989619d10a" providerId="AD" clId="Web-{A22CB1BD-3B29-4826-8637-AE29780B2719}" dt="2022-12-06T16:35:03.297" v="118" actId="1076"/>
          <ac:spMkLst>
            <pc:docMk/>
            <pc:sldMk cId="3141309933" sldId="317"/>
            <ac:spMk id="2" creationId="{6207A06B-E8A9-A4FE-B033-B0769D03A986}"/>
          </ac:spMkLst>
        </pc:spChg>
      </pc:sldChg>
      <pc:sldChg chg="modSp">
        <pc:chgData name="Jiang, Wen" userId="S::wjiang22@uiowa.edu::4801ae89-3985-49b9-be67-93989619d10a" providerId="AD" clId="Web-{A22CB1BD-3B29-4826-8637-AE29780B2719}" dt="2022-12-06T16:39:28.697" v="134" actId="20577"/>
        <pc:sldMkLst>
          <pc:docMk/>
          <pc:sldMk cId="2353651903" sldId="319"/>
        </pc:sldMkLst>
        <pc:spChg chg="mod">
          <ac:chgData name="Jiang, Wen" userId="S::wjiang22@uiowa.edu::4801ae89-3985-49b9-be67-93989619d10a" providerId="AD" clId="Web-{A22CB1BD-3B29-4826-8637-AE29780B2719}" dt="2022-12-06T16:39:28.697" v="134" actId="20577"/>
          <ac:spMkLst>
            <pc:docMk/>
            <pc:sldMk cId="2353651903" sldId="319"/>
            <ac:spMk id="2" creationId="{C20292B3-7CCB-909F-CDFA-A39E7070BA03}"/>
          </ac:spMkLst>
        </pc:spChg>
        <pc:picChg chg="mod">
          <ac:chgData name="Jiang, Wen" userId="S::wjiang22@uiowa.edu::4801ae89-3985-49b9-be67-93989619d10a" providerId="AD" clId="Web-{A22CB1BD-3B29-4826-8637-AE29780B2719}" dt="2022-12-06T16:39:02.794" v="129" actId="14100"/>
          <ac:picMkLst>
            <pc:docMk/>
            <pc:sldMk cId="2353651903" sldId="319"/>
            <ac:picMk id="4" creationId="{616726B9-9C14-AFD4-709D-759F875CD686}"/>
          </ac:picMkLst>
        </pc:picChg>
        <pc:picChg chg="mod modCrop">
          <ac:chgData name="Jiang, Wen" userId="S::wjiang22@uiowa.edu::4801ae89-3985-49b9-be67-93989619d10a" providerId="AD" clId="Web-{A22CB1BD-3B29-4826-8637-AE29780B2719}" dt="2022-12-06T16:39:19.838" v="132"/>
          <ac:picMkLst>
            <pc:docMk/>
            <pc:sldMk cId="2353651903" sldId="319"/>
            <ac:picMk id="5" creationId="{73FF9C38-2DFE-4D88-4EFD-68337F23C015}"/>
          </ac:picMkLst>
        </pc:picChg>
        <pc:picChg chg="mod">
          <ac:chgData name="Jiang, Wen" userId="S::wjiang22@uiowa.edu::4801ae89-3985-49b9-be67-93989619d10a" providerId="AD" clId="Web-{A22CB1BD-3B29-4826-8637-AE29780B2719}" dt="2022-12-06T16:39:26.760" v="133" actId="1076"/>
          <ac:picMkLst>
            <pc:docMk/>
            <pc:sldMk cId="2353651903" sldId="319"/>
            <ac:picMk id="7" creationId="{9D7FA523-24B3-759A-36ED-66B3A394622A}"/>
          </ac:picMkLst>
        </pc:picChg>
      </pc:sldChg>
      <pc:sldChg chg="modSp">
        <pc:chgData name="Jiang, Wen" userId="S::wjiang22@uiowa.edu::4801ae89-3985-49b9-be67-93989619d10a" providerId="AD" clId="Web-{A22CB1BD-3B29-4826-8637-AE29780B2719}" dt="2022-12-06T16:23:31.336" v="59" actId="20577"/>
        <pc:sldMkLst>
          <pc:docMk/>
          <pc:sldMk cId="124964053" sldId="321"/>
        </pc:sldMkLst>
        <pc:spChg chg="mod">
          <ac:chgData name="Jiang, Wen" userId="S::wjiang22@uiowa.edu::4801ae89-3985-49b9-be67-93989619d10a" providerId="AD" clId="Web-{A22CB1BD-3B29-4826-8637-AE29780B2719}" dt="2022-12-06T16:21:41.238" v="3" actId="20577"/>
          <ac:spMkLst>
            <pc:docMk/>
            <pc:sldMk cId="124964053" sldId="321"/>
            <ac:spMk id="2" creationId="{B11B1D37-F9A8-DD1B-EDC7-7C08CCC6ACA6}"/>
          </ac:spMkLst>
        </pc:spChg>
        <pc:spChg chg="mod">
          <ac:chgData name="Jiang, Wen" userId="S::wjiang22@uiowa.edu::4801ae89-3985-49b9-be67-93989619d10a" providerId="AD" clId="Web-{A22CB1BD-3B29-4826-8637-AE29780B2719}" dt="2022-12-06T16:23:31.336" v="59" actId="20577"/>
          <ac:spMkLst>
            <pc:docMk/>
            <pc:sldMk cId="124964053" sldId="321"/>
            <ac:spMk id="3" creationId="{6A7D6E1E-F335-6FB7-CAFB-1F18B1479A60}"/>
          </ac:spMkLst>
        </pc:spChg>
      </pc:sldChg>
      <pc:sldChg chg="modSp">
        <pc:chgData name="Jiang, Wen" userId="S::wjiang22@uiowa.edu::4801ae89-3985-49b9-be67-93989619d10a" providerId="AD" clId="Web-{A22CB1BD-3B29-4826-8637-AE29780B2719}" dt="2022-12-06T16:21:56.426" v="5" actId="20577"/>
        <pc:sldMkLst>
          <pc:docMk/>
          <pc:sldMk cId="2067300330" sldId="322"/>
        </pc:sldMkLst>
        <pc:spChg chg="mod">
          <ac:chgData name="Jiang, Wen" userId="S::wjiang22@uiowa.edu::4801ae89-3985-49b9-be67-93989619d10a" providerId="AD" clId="Web-{A22CB1BD-3B29-4826-8637-AE29780B2719}" dt="2022-12-06T16:21:56.426" v="5" actId="20577"/>
          <ac:spMkLst>
            <pc:docMk/>
            <pc:sldMk cId="2067300330" sldId="322"/>
            <ac:spMk id="2" creationId="{097037F4-1AE9-B18C-6A0F-DBE230F28ED6}"/>
          </ac:spMkLst>
        </pc:spChg>
      </pc:sldChg>
      <pc:sldChg chg="modSp">
        <pc:chgData name="Jiang, Wen" userId="S::wjiang22@uiowa.edu::4801ae89-3985-49b9-be67-93989619d10a" providerId="AD" clId="Web-{A22CB1BD-3B29-4826-8637-AE29780B2719}" dt="2022-12-06T16:22:04.286" v="9" actId="20577"/>
        <pc:sldMkLst>
          <pc:docMk/>
          <pc:sldMk cId="639338943" sldId="323"/>
        </pc:sldMkLst>
        <pc:spChg chg="mod">
          <ac:chgData name="Jiang, Wen" userId="S::wjiang22@uiowa.edu::4801ae89-3985-49b9-be67-93989619d10a" providerId="AD" clId="Web-{A22CB1BD-3B29-4826-8637-AE29780B2719}" dt="2022-12-06T16:22:04.286" v="9" actId="20577"/>
          <ac:spMkLst>
            <pc:docMk/>
            <pc:sldMk cId="639338943" sldId="323"/>
            <ac:spMk id="2" creationId="{5045EFDF-5FE4-7CEE-C3DF-9ABBFDFE7894}"/>
          </ac:spMkLst>
        </pc:spChg>
      </pc:sldChg>
      <pc:sldChg chg="modSp">
        <pc:chgData name="Jiang, Wen" userId="S::wjiang22@uiowa.edu::4801ae89-3985-49b9-be67-93989619d10a" providerId="AD" clId="Web-{A22CB1BD-3B29-4826-8637-AE29780B2719}" dt="2022-12-06T16:35:16.032" v="123" actId="20577"/>
        <pc:sldMkLst>
          <pc:docMk/>
          <pc:sldMk cId="2835980555" sldId="326"/>
        </pc:sldMkLst>
        <pc:spChg chg="mod">
          <ac:chgData name="Jiang, Wen" userId="S::wjiang22@uiowa.edu::4801ae89-3985-49b9-be67-93989619d10a" providerId="AD" clId="Web-{A22CB1BD-3B29-4826-8637-AE29780B2719}" dt="2022-12-06T16:35:16.032" v="123" actId="20577"/>
          <ac:spMkLst>
            <pc:docMk/>
            <pc:sldMk cId="2835980555" sldId="326"/>
            <ac:spMk id="2" creationId="{53AA598A-0B13-F9A3-6605-EFDC5D27662D}"/>
          </ac:spMkLst>
        </pc:spChg>
      </pc:sldChg>
    </pc:docChg>
  </pc:docChgLst>
  <pc:docChgLst>
    <pc:chgData name="Jiang, Wen" userId="S::wjiang22@uiowa.edu::4801ae89-3985-49b9-be67-93989619d10a" providerId="AD" clId="Web-{E5F185D5-C64B-40A6-BD7F-E24B8109D635}"/>
    <pc:docChg chg="addSld delSld modSld">
      <pc:chgData name="Jiang, Wen" userId="S::wjiang22@uiowa.edu::4801ae89-3985-49b9-be67-93989619d10a" providerId="AD" clId="Web-{E5F185D5-C64B-40A6-BD7F-E24B8109D635}" dt="2022-12-03T23:33:59.217" v="280"/>
      <pc:docMkLst>
        <pc:docMk/>
      </pc:docMkLst>
      <pc:sldChg chg="modSp">
        <pc:chgData name="Jiang, Wen" userId="S::wjiang22@uiowa.edu::4801ae89-3985-49b9-be67-93989619d10a" providerId="AD" clId="Web-{E5F185D5-C64B-40A6-BD7F-E24B8109D635}" dt="2022-12-03T23:15:29.972" v="76" actId="20577"/>
        <pc:sldMkLst>
          <pc:docMk/>
          <pc:sldMk cId="3029531713" sldId="304"/>
        </pc:sldMkLst>
        <pc:spChg chg="mod">
          <ac:chgData name="Jiang, Wen" userId="S::wjiang22@uiowa.edu::4801ae89-3985-49b9-be67-93989619d10a" providerId="AD" clId="Web-{E5F185D5-C64B-40A6-BD7F-E24B8109D635}" dt="2022-12-03T23:15:29.972" v="76" actId="20577"/>
          <ac:spMkLst>
            <pc:docMk/>
            <pc:sldMk cId="3029531713" sldId="304"/>
            <ac:spMk id="47" creationId="{075EF670-704A-AD11-421F-43292FA12CAA}"/>
          </ac:spMkLst>
        </pc:spChg>
      </pc:sldChg>
      <pc:sldChg chg="addSp modSp mod setBg">
        <pc:chgData name="Jiang, Wen" userId="S::wjiang22@uiowa.edu::4801ae89-3985-49b9-be67-93989619d10a" providerId="AD" clId="Web-{E5F185D5-C64B-40A6-BD7F-E24B8109D635}" dt="2022-12-03T23:17:14.554" v="94" actId="1076"/>
        <pc:sldMkLst>
          <pc:docMk/>
          <pc:sldMk cId="3259482312" sldId="305"/>
        </pc:sldMkLst>
        <pc:spChg chg="mod ord">
          <ac:chgData name="Jiang, Wen" userId="S::wjiang22@uiowa.edu::4801ae89-3985-49b9-be67-93989619d10a" providerId="AD" clId="Web-{E5F185D5-C64B-40A6-BD7F-E24B8109D635}" dt="2022-12-03T23:17:04.975" v="92"/>
          <ac:spMkLst>
            <pc:docMk/>
            <pc:sldMk cId="3259482312" sldId="305"/>
            <ac:spMk id="3" creationId="{5BF44C06-5207-07F8-7EC4-F62D39313819}"/>
          </ac:spMkLst>
        </pc:spChg>
        <pc:spChg chg="add">
          <ac:chgData name="Jiang, Wen" userId="S::wjiang22@uiowa.edu::4801ae89-3985-49b9-be67-93989619d10a" providerId="AD" clId="Web-{E5F185D5-C64B-40A6-BD7F-E24B8109D635}" dt="2022-12-03T23:17:04.975" v="92"/>
          <ac:spMkLst>
            <pc:docMk/>
            <pc:sldMk cId="3259482312" sldId="305"/>
            <ac:spMk id="8" creationId="{823AC064-BC96-4F32-8AE1-B2FD38754823}"/>
          </ac:spMkLst>
        </pc:spChg>
        <pc:picChg chg="mod">
          <ac:chgData name="Jiang, Wen" userId="S::wjiang22@uiowa.edu::4801ae89-3985-49b9-be67-93989619d10a" providerId="AD" clId="Web-{E5F185D5-C64B-40A6-BD7F-E24B8109D635}" dt="2022-12-03T23:17:14.554" v="94" actId="1076"/>
          <ac:picMkLst>
            <pc:docMk/>
            <pc:sldMk cId="3259482312" sldId="305"/>
            <ac:picMk id="5" creationId="{B82EF20F-05E7-CB8D-37D4-6531914D795E}"/>
          </ac:picMkLst>
        </pc:picChg>
        <pc:picChg chg="mod">
          <ac:chgData name="Jiang, Wen" userId="S::wjiang22@uiowa.edu::4801ae89-3985-49b9-be67-93989619d10a" providerId="AD" clId="Web-{E5F185D5-C64B-40A6-BD7F-E24B8109D635}" dt="2022-12-03T23:17:04.975" v="92"/>
          <ac:picMkLst>
            <pc:docMk/>
            <pc:sldMk cId="3259482312" sldId="305"/>
            <ac:picMk id="6" creationId="{7DEA505A-4E97-6F3B-9BBA-45A8F416ACF8}"/>
          </ac:picMkLst>
        </pc:picChg>
        <pc:cxnChg chg="add">
          <ac:chgData name="Jiang, Wen" userId="S::wjiang22@uiowa.edu::4801ae89-3985-49b9-be67-93989619d10a" providerId="AD" clId="Web-{E5F185D5-C64B-40A6-BD7F-E24B8109D635}" dt="2022-12-03T23:17:04.975" v="92"/>
          <ac:cxnSpMkLst>
            <pc:docMk/>
            <pc:sldMk cId="3259482312" sldId="305"/>
            <ac:cxnSpMk id="13" creationId="{7E7C77BC-7138-40B1-A15B-20F57A494629}"/>
          </ac:cxnSpMkLst>
        </pc:cxnChg>
        <pc:cxnChg chg="add">
          <ac:chgData name="Jiang, Wen" userId="S::wjiang22@uiowa.edu::4801ae89-3985-49b9-be67-93989619d10a" providerId="AD" clId="Web-{E5F185D5-C64B-40A6-BD7F-E24B8109D635}" dt="2022-12-03T23:17:04.975" v="92"/>
          <ac:cxnSpMkLst>
            <pc:docMk/>
            <pc:sldMk cId="3259482312" sldId="305"/>
            <ac:cxnSpMk id="15" creationId="{DB146403-F3D6-484B-B2ED-97F9565D0370}"/>
          </ac:cxnSpMkLst>
        </pc:cxnChg>
      </pc:sldChg>
      <pc:sldChg chg="modSp">
        <pc:chgData name="Jiang, Wen" userId="S::wjiang22@uiowa.edu::4801ae89-3985-49b9-be67-93989619d10a" providerId="AD" clId="Web-{E5F185D5-C64B-40A6-BD7F-E24B8109D635}" dt="2022-12-03T23:08:04.374" v="10" actId="14100"/>
        <pc:sldMkLst>
          <pc:docMk/>
          <pc:sldMk cId="2902793730" sldId="311"/>
        </pc:sldMkLst>
        <pc:spChg chg="mod">
          <ac:chgData name="Jiang, Wen" userId="S::wjiang22@uiowa.edu::4801ae89-3985-49b9-be67-93989619d10a" providerId="AD" clId="Web-{E5F185D5-C64B-40A6-BD7F-E24B8109D635}" dt="2022-12-03T23:08:04.374" v="10" actId="14100"/>
          <ac:spMkLst>
            <pc:docMk/>
            <pc:sldMk cId="2902793730" sldId="311"/>
            <ac:spMk id="2" creationId="{500FDB6B-5FEB-EC5A-CCEE-E3BEE03E8CFB}"/>
          </ac:spMkLst>
        </pc:spChg>
      </pc:sldChg>
      <pc:sldChg chg="modSp">
        <pc:chgData name="Jiang, Wen" userId="S::wjiang22@uiowa.edu::4801ae89-3985-49b9-be67-93989619d10a" providerId="AD" clId="Web-{E5F185D5-C64B-40A6-BD7F-E24B8109D635}" dt="2022-12-03T23:07:58.889" v="9" actId="20577"/>
        <pc:sldMkLst>
          <pc:docMk/>
          <pc:sldMk cId="2788970055" sldId="312"/>
        </pc:sldMkLst>
        <pc:spChg chg="mod">
          <ac:chgData name="Jiang, Wen" userId="S::wjiang22@uiowa.edu::4801ae89-3985-49b9-be67-93989619d10a" providerId="AD" clId="Web-{E5F185D5-C64B-40A6-BD7F-E24B8109D635}" dt="2022-12-03T23:07:58.889" v="9" actId="20577"/>
          <ac:spMkLst>
            <pc:docMk/>
            <pc:sldMk cId="2788970055" sldId="312"/>
            <ac:spMk id="2" creationId="{B50CD35A-7506-0B64-EBE2-9207AA2655D2}"/>
          </ac:spMkLst>
        </pc:spChg>
      </pc:sldChg>
      <pc:sldChg chg="addSp delSp modSp mod setBg">
        <pc:chgData name="Jiang, Wen" userId="S::wjiang22@uiowa.edu::4801ae89-3985-49b9-be67-93989619d10a" providerId="AD" clId="Web-{E5F185D5-C64B-40A6-BD7F-E24B8109D635}" dt="2022-12-03T23:13:02.431" v="48"/>
        <pc:sldMkLst>
          <pc:docMk/>
          <pc:sldMk cId="2709794096" sldId="313"/>
        </pc:sldMkLst>
        <pc:spChg chg="mod">
          <ac:chgData name="Jiang, Wen" userId="S::wjiang22@uiowa.edu::4801ae89-3985-49b9-be67-93989619d10a" providerId="AD" clId="Web-{E5F185D5-C64B-40A6-BD7F-E24B8109D635}" dt="2022-12-03T23:13:02.431" v="48"/>
          <ac:spMkLst>
            <pc:docMk/>
            <pc:sldMk cId="2709794096" sldId="313"/>
            <ac:spMk id="2" creationId="{F211B6C5-A9F9-2146-5CE6-30EAA7B05337}"/>
          </ac:spMkLst>
        </pc:spChg>
        <pc:spChg chg="mod ord">
          <ac:chgData name="Jiang, Wen" userId="S::wjiang22@uiowa.edu::4801ae89-3985-49b9-be67-93989619d10a" providerId="AD" clId="Web-{E5F185D5-C64B-40A6-BD7F-E24B8109D635}" dt="2022-12-03T23:13:02.431" v="48"/>
          <ac:spMkLst>
            <pc:docMk/>
            <pc:sldMk cId="2709794096" sldId="313"/>
            <ac:spMk id="3" creationId="{5A22978C-4F71-182F-25ED-371D536639C0}"/>
          </ac:spMkLst>
        </pc:spChg>
        <pc:spChg chg="mod">
          <ac:chgData name="Jiang, Wen" userId="S::wjiang22@uiowa.edu::4801ae89-3985-49b9-be67-93989619d10a" providerId="AD" clId="Web-{E5F185D5-C64B-40A6-BD7F-E24B8109D635}" dt="2022-12-03T23:13:02.431" v="48"/>
          <ac:spMkLst>
            <pc:docMk/>
            <pc:sldMk cId="2709794096" sldId="313"/>
            <ac:spMk id="4" creationId="{81A9370F-2295-BCB5-941E-484A219CAC3A}"/>
          </ac:spMkLst>
        </pc:spChg>
        <pc:spChg chg="add del">
          <ac:chgData name="Jiang, Wen" userId="S::wjiang22@uiowa.edu::4801ae89-3985-49b9-be67-93989619d10a" providerId="AD" clId="Web-{E5F185D5-C64B-40A6-BD7F-E24B8109D635}" dt="2022-12-03T23:12:25.071" v="47"/>
          <ac:spMkLst>
            <pc:docMk/>
            <pc:sldMk cId="2709794096" sldId="313"/>
            <ac:spMk id="9" creationId="{7CB4857B-ED7C-444D-9F04-2F885114A1C2}"/>
          </ac:spMkLst>
        </pc:spChg>
        <pc:spChg chg="add del">
          <ac:chgData name="Jiang, Wen" userId="S::wjiang22@uiowa.edu::4801ae89-3985-49b9-be67-93989619d10a" providerId="AD" clId="Web-{E5F185D5-C64B-40A6-BD7F-E24B8109D635}" dt="2022-12-03T23:12:25.071" v="47"/>
          <ac:spMkLst>
            <pc:docMk/>
            <pc:sldMk cId="2709794096" sldId="313"/>
            <ac:spMk id="11" creationId="{D18046FB-44EA-4FD8-A585-EA09A319B2D0}"/>
          </ac:spMkLst>
        </pc:spChg>
        <pc:spChg chg="add del">
          <ac:chgData name="Jiang, Wen" userId="S::wjiang22@uiowa.edu::4801ae89-3985-49b9-be67-93989619d10a" providerId="AD" clId="Web-{E5F185D5-C64B-40A6-BD7F-E24B8109D635}" dt="2022-12-03T23:12:25.071" v="47"/>
          <ac:spMkLst>
            <pc:docMk/>
            <pc:sldMk cId="2709794096" sldId="313"/>
            <ac:spMk id="13" creationId="{479F5F2B-8B58-4140-AE6A-51F6C67B18D9}"/>
          </ac:spMkLst>
        </pc:spChg>
        <pc:spChg chg="add del">
          <ac:chgData name="Jiang, Wen" userId="S::wjiang22@uiowa.edu::4801ae89-3985-49b9-be67-93989619d10a" providerId="AD" clId="Web-{E5F185D5-C64B-40A6-BD7F-E24B8109D635}" dt="2022-12-03T23:12:06.242" v="34"/>
          <ac:spMkLst>
            <pc:docMk/>
            <pc:sldMk cId="2709794096" sldId="313"/>
            <ac:spMk id="18" creationId="{081EA652-8C6A-4E69-BEB9-170809474553}"/>
          </ac:spMkLst>
        </pc:spChg>
        <pc:spChg chg="add del">
          <ac:chgData name="Jiang, Wen" userId="S::wjiang22@uiowa.edu::4801ae89-3985-49b9-be67-93989619d10a" providerId="AD" clId="Web-{E5F185D5-C64B-40A6-BD7F-E24B8109D635}" dt="2022-12-03T23:12:06.242" v="34"/>
          <ac:spMkLst>
            <pc:docMk/>
            <pc:sldMk cId="2709794096" sldId="313"/>
            <ac:spMk id="20" creationId="{5298780A-33B9-4EA2-8F67-DE68AD62841B}"/>
          </ac:spMkLst>
        </pc:spChg>
        <pc:spChg chg="add del">
          <ac:chgData name="Jiang, Wen" userId="S::wjiang22@uiowa.edu::4801ae89-3985-49b9-be67-93989619d10a" providerId="AD" clId="Web-{E5F185D5-C64B-40A6-BD7F-E24B8109D635}" dt="2022-12-03T23:12:06.242" v="34"/>
          <ac:spMkLst>
            <pc:docMk/>
            <pc:sldMk cId="2709794096" sldId="313"/>
            <ac:spMk id="22" creationId="{7F488E8B-4E1E-4402-8935-D4E6C02615C7}"/>
          </ac:spMkLst>
        </pc:spChg>
        <pc:spChg chg="add del">
          <ac:chgData name="Jiang, Wen" userId="S::wjiang22@uiowa.edu::4801ae89-3985-49b9-be67-93989619d10a" providerId="AD" clId="Web-{E5F185D5-C64B-40A6-BD7F-E24B8109D635}" dt="2022-12-03T23:12:07.492" v="36"/>
          <ac:spMkLst>
            <pc:docMk/>
            <pc:sldMk cId="2709794096" sldId="313"/>
            <ac:spMk id="26" creationId="{081EA652-8C6A-4E69-BEB9-170809474553}"/>
          </ac:spMkLst>
        </pc:spChg>
        <pc:spChg chg="add del">
          <ac:chgData name="Jiang, Wen" userId="S::wjiang22@uiowa.edu::4801ae89-3985-49b9-be67-93989619d10a" providerId="AD" clId="Web-{E5F185D5-C64B-40A6-BD7F-E24B8109D635}" dt="2022-12-03T23:12:07.492" v="36"/>
          <ac:spMkLst>
            <pc:docMk/>
            <pc:sldMk cId="2709794096" sldId="313"/>
            <ac:spMk id="27" creationId="{5298780A-33B9-4EA2-8F67-DE68AD62841B}"/>
          </ac:spMkLst>
        </pc:spChg>
        <pc:spChg chg="add del">
          <ac:chgData name="Jiang, Wen" userId="S::wjiang22@uiowa.edu::4801ae89-3985-49b9-be67-93989619d10a" providerId="AD" clId="Web-{E5F185D5-C64B-40A6-BD7F-E24B8109D635}" dt="2022-12-03T23:12:07.492" v="36"/>
          <ac:spMkLst>
            <pc:docMk/>
            <pc:sldMk cId="2709794096" sldId="313"/>
            <ac:spMk id="28" creationId="{7F488E8B-4E1E-4402-8935-D4E6C02615C7}"/>
          </ac:spMkLst>
        </pc:spChg>
        <pc:picChg chg="add">
          <ac:chgData name="Jiang, Wen" userId="S::wjiang22@uiowa.edu::4801ae89-3985-49b9-be67-93989619d10a" providerId="AD" clId="Web-{E5F185D5-C64B-40A6-BD7F-E24B8109D635}" dt="2022-12-03T23:13:02.431" v="48"/>
          <ac:picMkLst>
            <pc:docMk/>
            <pc:sldMk cId="2709794096" sldId="313"/>
            <ac:picMk id="6" creationId="{ADD3C062-6B8C-040E-3E80-DB3524E89DF4}"/>
          </ac:picMkLst>
        </pc:picChg>
        <pc:cxnChg chg="add">
          <ac:chgData name="Jiang, Wen" userId="S::wjiang22@uiowa.edu::4801ae89-3985-49b9-be67-93989619d10a" providerId="AD" clId="Web-{E5F185D5-C64B-40A6-BD7F-E24B8109D635}" dt="2022-12-03T23:13:02.431" v="48"/>
          <ac:cxnSpMkLst>
            <pc:docMk/>
            <pc:sldMk cId="2709794096" sldId="313"/>
            <ac:cxnSpMk id="10" creationId="{A7F400EE-A8A5-48AF-B4D6-291B52C6F0B0}"/>
          </ac:cxnSpMkLst>
        </pc:cxnChg>
        <pc:cxnChg chg="add del">
          <ac:chgData name="Jiang, Wen" userId="S::wjiang22@uiowa.edu::4801ae89-3985-49b9-be67-93989619d10a" providerId="AD" clId="Web-{E5F185D5-C64B-40A6-BD7F-E24B8109D635}" dt="2022-12-03T23:12:06.242" v="34"/>
          <ac:cxnSpMkLst>
            <pc:docMk/>
            <pc:sldMk cId="2709794096" sldId="313"/>
            <ac:cxnSpMk id="24" creationId="{23AAC9B5-8015-485C-ACF9-A750390E9A56}"/>
          </ac:cxnSpMkLst>
        </pc:cxnChg>
      </pc:sldChg>
      <pc:sldChg chg="addSp delSp modSp mod setBg setClrOvrMap">
        <pc:chgData name="Jiang, Wen" userId="S::wjiang22@uiowa.edu::4801ae89-3985-49b9-be67-93989619d10a" providerId="AD" clId="Web-{E5F185D5-C64B-40A6-BD7F-E24B8109D635}" dt="2022-12-03T23:15:22.925" v="74"/>
        <pc:sldMkLst>
          <pc:docMk/>
          <pc:sldMk cId="3447714162" sldId="314"/>
        </pc:sldMkLst>
        <pc:spChg chg="mod">
          <ac:chgData name="Jiang, Wen" userId="S::wjiang22@uiowa.edu::4801ae89-3985-49b9-be67-93989619d10a" providerId="AD" clId="Web-{E5F185D5-C64B-40A6-BD7F-E24B8109D635}" dt="2022-12-03T23:15:22.925" v="74"/>
          <ac:spMkLst>
            <pc:docMk/>
            <pc:sldMk cId="3447714162" sldId="314"/>
            <ac:spMk id="2" creationId="{2A711EDD-C091-6401-FEFD-6EBA8CF511BE}"/>
          </ac:spMkLst>
        </pc:spChg>
        <pc:spChg chg="mod ord">
          <ac:chgData name="Jiang, Wen" userId="S::wjiang22@uiowa.edu::4801ae89-3985-49b9-be67-93989619d10a" providerId="AD" clId="Web-{E5F185D5-C64B-40A6-BD7F-E24B8109D635}" dt="2022-12-03T23:15:22.925" v="74"/>
          <ac:spMkLst>
            <pc:docMk/>
            <pc:sldMk cId="3447714162" sldId="314"/>
            <ac:spMk id="3" creationId="{BC8ED89C-D025-A8DE-8545-AC417689B9F5}"/>
          </ac:spMkLst>
        </pc:spChg>
        <pc:spChg chg="del mod">
          <ac:chgData name="Jiang, Wen" userId="S::wjiang22@uiowa.edu::4801ae89-3985-49b9-be67-93989619d10a" providerId="AD" clId="Web-{E5F185D5-C64B-40A6-BD7F-E24B8109D635}" dt="2022-12-03T23:13:34.526" v="50"/>
          <ac:spMkLst>
            <pc:docMk/>
            <pc:sldMk cId="3447714162" sldId="314"/>
            <ac:spMk id="4" creationId="{30F38382-D605-9933-D79D-4F47C4497909}"/>
          </ac:spMkLst>
        </pc:spChg>
        <pc:spChg chg="add del">
          <ac:chgData name="Jiang, Wen" userId="S::wjiang22@uiowa.edu::4801ae89-3985-49b9-be67-93989619d10a" providerId="AD" clId="Web-{E5F185D5-C64B-40A6-BD7F-E24B8109D635}" dt="2022-12-03T23:15:22.925" v="74"/>
          <ac:spMkLst>
            <pc:docMk/>
            <pc:sldMk cId="3447714162" sldId="314"/>
            <ac:spMk id="6" creationId="{6BEF4656-0683-4420-BED2-A1C88CED7D80}"/>
          </ac:spMkLst>
        </pc:spChg>
        <pc:spChg chg="add del">
          <ac:chgData name="Jiang, Wen" userId="S::wjiang22@uiowa.edu::4801ae89-3985-49b9-be67-93989619d10a" providerId="AD" clId="Web-{E5F185D5-C64B-40A6-BD7F-E24B8109D635}" dt="2022-12-03T23:12:14.477" v="42"/>
          <ac:spMkLst>
            <pc:docMk/>
            <pc:sldMk cId="3447714162" sldId="314"/>
            <ac:spMk id="9" creationId="{9264D464-898B-4908-88FD-33A83D6ED64E}"/>
          </ac:spMkLst>
        </pc:spChg>
        <pc:spChg chg="add del">
          <ac:chgData name="Jiang, Wen" userId="S::wjiang22@uiowa.edu::4801ae89-3985-49b9-be67-93989619d10a" providerId="AD" clId="Web-{E5F185D5-C64B-40A6-BD7F-E24B8109D635}" dt="2022-12-03T23:12:14.477" v="42"/>
          <ac:spMkLst>
            <pc:docMk/>
            <pc:sldMk cId="3447714162" sldId="314"/>
            <ac:spMk id="11" creationId="{F0BC1D9E-4401-4EC0-88FD-ED103CB570EA}"/>
          </ac:spMkLst>
        </pc:spChg>
        <pc:spChg chg="add del">
          <ac:chgData name="Jiang, Wen" userId="S::wjiang22@uiowa.edu::4801ae89-3985-49b9-be67-93989619d10a" providerId="AD" clId="Web-{E5F185D5-C64B-40A6-BD7F-E24B8109D635}" dt="2022-12-03T23:12:14.477" v="42"/>
          <ac:spMkLst>
            <pc:docMk/>
            <pc:sldMk cId="3447714162" sldId="314"/>
            <ac:spMk id="13" creationId="{B0AAF7C9-094E-400C-A428-F6C2262F6527}"/>
          </ac:spMkLst>
        </pc:spChg>
        <pc:spChg chg="add del">
          <ac:chgData name="Jiang, Wen" userId="S::wjiang22@uiowa.edu::4801ae89-3985-49b9-be67-93989619d10a" providerId="AD" clId="Web-{E5F185D5-C64B-40A6-BD7F-E24B8109D635}" dt="2022-12-03T23:12:14.477" v="42"/>
          <ac:spMkLst>
            <pc:docMk/>
            <pc:sldMk cId="3447714162" sldId="314"/>
            <ac:spMk id="15" creationId="{6200B311-3585-4069-AAC6-CD443FA5B8AD}"/>
          </ac:spMkLst>
        </pc:spChg>
        <pc:spChg chg="add del">
          <ac:chgData name="Jiang, Wen" userId="S::wjiang22@uiowa.edu::4801ae89-3985-49b9-be67-93989619d10a" providerId="AD" clId="Web-{E5F185D5-C64B-40A6-BD7F-E24B8109D635}" dt="2022-12-03T23:10:45.192" v="25"/>
          <ac:spMkLst>
            <pc:docMk/>
            <pc:sldMk cId="3447714162" sldId="314"/>
            <ac:spMk id="20" creationId="{081EA652-8C6A-4E69-BEB9-170809474553}"/>
          </ac:spMkLst>
        </pc:spChg>
        <pc:spChg chg="add del">
          <ac:chgData name="Jiang, Wen" userId="S::wjiang22@uiowa.edu::4801ae89-3985-49b9-be67-93989619d10a" providerId="AD" clId="Web-{E5F185D5-C64B-40A6-BD7F-E24B8109D635}" dt="2022-12-03T23:10:45.192" v="25"/>
          <ac:spMkLst>
            <pc:docMk/>
            <pc:sldMk cId="3447714162" sldId="314"/>
            <ac:spMk id="22" creationId="{5298780A-33B9-4EA2-8F67-DE68AD62841B}"/>
          </ac:spMkLst>
        </pc:spChg>
        <pc:spChg chg="add del">
          <ac:chgData name="Jiang, Wen" userId="S::wjiang22@uiowa.edu::4801ae89-3985-49b9-be67-93989619d10a" providerId="AD" clId="Web-{E5F185D5-C64B-40A6-BD7F-E24B8109D635}" dt="2022-12-03T23:10:45.192" v="25"/>
          <ac:spMkLst>
            <pc:docMk/>
            <pc:sldMk cId="3447714162" sldId="314"/>
            <ac:spMk id="24" creationId="{7F488E8B-4E1E-4402-8935-D4E6C02615C7}"/>
          </ac:spMkLst>
        </pc:spChg>
        <pc:spChg chg="add del">
          <ac:chgData name="Jiang, Wen" userId="S::wjiang22@uiowa.edu::4801ae89-3985-49b9-be67-93989619d10a" providerId="AD" clId="Web-{E5F185D5-C64B-40A6-BD7F-E24B8109D635}" dt="2022-12-03T23:11:07.943" v="27"/>
          <ac:spMkLst>
            <pc:docMk/>
            <pc:sldMk cId="3447714162" sldId="314"/>
            <ac:spMk id="26" creationId="{7CB4857B-ED7C-444D-9F04-2F885114A1C2}"/>
          </ac:spMkLst>
        </pc:spChg>
        <pc:spChg chg="add del">
          <ac:chgData name="Jiang, Wen" userId="S::wjiang22@uiowa.edu::4801ae89-3985-49b9-be67-93989619d10a" providerId="AD" clId="Web-{E5F185D5-C64B-40A6-BD7F-E24B8109D635}" dt="2022-12-03T23:11:07.943" v="27"/>
          <ac:spMkLst>
            <pc:docMk/>
            <pc:sldMk cId="3447714162" sldId="314"/>
            <ac:spMk id="27" creationId="{D18046FB-44EA-4FD8-A585-EA09A319B2D0}"/>
          </ac:spMkLst>
        </pc:spChg>
        <pc:spChg chg="add del">
          <ac:chgData name="Jiang, Wen" userId="S::wjiang22@uiowa.edu::4801ae89-3985-49b9-be67-93989619d10a" providerId="AD" clId="Web-{E5F185D5-C64B-40A6-BD7F-E24B8109D635}" dt="2022-12-03T23:11:07.943" v="27"/>
          <ac:spMkLst>
            <pc:docMk/>
            <pc:sldMk cId="3447714162" sldId="314"/>
            <ac:spMk id="28" creationId="{479F5F2B-8B58-4140-AE6A-51F6C67B18D9}"/>
          </ac:spMkLst>
        </pc:spChg>
        <pc:spChg chg="add del">
          <ac:chgData name="Jiang, Wen" userId="S::wjiang22@uiowa.edu::4801ae89-3985-49b9-be67-93989619d10a" providerId="AD" clId="Web-{E5F185D5-C64B-40A6-BD7F-E24B8109D635}" dt="2022-12-03T23:11:20.584" v="29"/>
          <ac:spMkLst>
            <pc:docMk/>
            <pc:sldMk cId="3447714162" sldId="314"/>
            <ac:spMk id="30" creationId="{081EA652-8C6A-4E69-BEB9-170809474553}"/>
          </ac:spMkLst>
        </pc:spChg>
        <pc:spChg chg="add del">
          <ac:chgData name="Jiang, Wen" userId="S::wjiang22@uiowa.edu::4801ae89-3985-49b9-be67-93989619d10a" providerId="AD" clId="Web-{E5F185D5-C64B-40A6-BD7F-E24B8109D635}" dt="2022-12-03T23:11:20.584" v="29"/>
          <ac:spMkLst>
            <pc:docMk/>
            <pc:sldMk cId="3447714162" sldId="314"/>
            <ac:spMk id="31" creationId="{5298780A-33B9-4EA2-8F67-DE68AD62841B}"/>
          </ac:spMkLst>
        </pc:spChg>
        <pc:spChg chg="add del">
          <ac:chgData name="Jiang, Wen" userId="S::wjiang22@uiowa.edu::4801ae89-3985-49b9-be67-93989619d10a" providerId="AD" clId="Web-{E5F185D5-C64B-40A6-BD7F-E24B8109D635}" dt="2022-12-03T23:11:20.584" v="29"/>
          <ac:spMkLst>
            <pc:docMk/>
            <pc:sldMk cId="3447714162" sldId="314"/>
            <ac:spMk id="32" creationId="{7F488E8B-4E1E-4402-8935-D4E6C02615C7}"/>
          </ac:spMkLst>
        </pc:spChg>
        <pc:spChg chg="add del">
          <ac:chgData name="Jiang, Wen" userId="S::wjiang22@uiowa.edu::4801ae89-3985-49b9-be67-93989619d10a" providerId="AD" clId="Web-{E5F185D5-C64B-40A6-BD7F-E24B8109D635}" dt="2022-12-03T23:15:22.925" v="74"/>
          <ac:spMkLst>
            <pc:docMk/>
            <pc:sldMk cId="3447714162" sldId="314"/>
            <ac:spMk id="34" creationId="{C4CCB850-8E75-43A0-AE24-BEE25764B197}"/>
          </ac:spMkLst>
        </pc:spChg>
        <pc:spChg chg="add del">
          <ac:chgData name="Jiang, Wen" userId="S::wjiang22@uiowa.edu::4801ae89-3985-49b9-be67-93989619d10a" providerId="AD" clId="Web-{E5F185D5-C64B-40A6-BD7F-E24B8109D635}" dt="2022-12-03T23:11:29.819" v="31"/>
          <ac:spMkLst>
            <pc:docMk/>
            <pc:sldMk cId="3447714162" sldId="314"/>
            <ac:spMk id="35" creationId="{179F7551-E956-43CB-8F36-268A5DA443BE}"/>
          </ac:spMkLst>
        </pc:spChg>
        <pc:spChg chg="add del">
          <ac:chgData name="Jiang, Wen" userId="S::wjiang22@uiowa.edu::4801ae89-3985-49b9-be67-93989619d10a" providerId="AD" clId="Web-{E5F185D5-C64B-40A6-BD7F-E24B8109D635}" dt="2022-12-03T23:11:29.819" v="31"/>
          <ac:spMkLst>
            <pc:docMk/>
            <pc:sldMk cId="3447714162" sldId="314"/>
            <ac:spMk id="36" creationId="{80677D43-DB57-4254-BD60-C0C10917DBC4}"/>
          </ac:spMkLst>
        </pc:spChg>
        <pc:spChg chg="add del">
          <ac:chgData name="Jiang, Wen" userId="S::wjiang22@uiowa.edu::4801ae89-3985-49b9-be67-93989619d10a" providerId="AD" clId="Web-{E5F185D5-C64B-40A6-BD7F-E24B8109D635}" dt="2022-12-03T23:11:29.819" v="31"/>
          <ac:spMkLst>
            <pc:docMk/>
            <pc:sldMk cId="3447714162" sldId="314"/>
            <ac:spMk id="37" creationId="{DF0924E5-8F0D-47CB-B59E-155AFCF8C3CB}"/>
          </ac:spMkLst>
        </pc:spChg>
        <pc:spChg chg="add del">
          <ac:chgData name="Jiang, Wen" userId="S::wjiang22@uiowa.edu::4801ae89-3985-49b9-be67-93989619d10a" providerId="AD" clId="Web-{E5F185D5-C64B-40A6-BD7F-E24B8109D635}" dt="2022-12-03T23:12:09.148" v="37"/>
          <ac:spMkLst>
            <pc:docMk/>
            <pc:sldMk cId="3447714162" sldId="314"/>
            <ac:spMk id="39" creationId="{9264D464-898B-4908-88FD-33A83D6ED64E}"/>
          </ac:spMkLst>
        </pc:spChg>
        <pc:spChg chg="add del">
          <ac:chgData name="Jiang, Wen" userId="S::wjiang22@uiowa.edu::4801ae89-3985-49b9-be67-93989619d10a" providerId="AD" clId="Web-{E5F185D5-C64B-40A6-BD7F-E24B8109D635}" dt="2022-12-03T23:12:09.148" v="37"/>
          <ac:spMkLst>
            <pc:docMk/>
            <pc:sldMk cId="3447714162" sldId="314"/>
            <ac:spMk id="40" creationId="{F0BC1D9E-4401-4EC0-88FD-ED103CB570EA}"/>
          </ac:spMkLst>
        </pc:spChg>
        <pc:spChg chg="add del">
          <ac:chgData name="Jiang, Wen" userId="S::wjiang22@uiowa.edu::4801ae89-3985-49b9-be67-93989619d10a" providerId="AD" clId="Web-{E5F185D5-C64B-40A6-BD7F-E24B8109D635}" dt="2022-12-03T23:12:09.148" v="37"/>
          <ac:spMkLst>
            <pc:docMk/>
            <pc:sldMk cId="3447714162" sldId="314"/>
            <ac:spMk id="41" creationId="{B0AAF7C9-094E-400C-A428-F6C2262F6527}"/>
          </ac:spMkLst>
        </pc:spChg>
        <pc:spChg chg="add del">
          <ac:chgData name="Jiang, Wen" userId="S::wjiang22@uiowa.edu::4801ae89-3985-49b9-be67-93989619d10a" providerId="AD" clId="Web-{E5F185D5-C64B-40A6-BD7F-E24B8109D635}" dt="2022-12-03T23:12:09.148" v="37"/>
          <ac:spMkLst>
            <pc:docMk/>
            <pc:sldMk cId="3447714162" sldId="314"/>
            <ac:spMk id="42" creationId="{6200B311-3585-4069-AAC6-CD443FA5B8AD}"/>
          </ac:spMkLst>
        </pc:spChg>
        <pc:spChg chg="add del">
          <ac:chgData name="Jiang, Wen" userId="S::wjiang22@uiowa.edu::4801ae89-3985-49b9-be67-93989619d10a" providerId="AD" clId="Web-{E5F185D5-C64B-40A6-BD7F-E24B8109D635}" dt="2022-12-03T23:15:22.925" v="74"/>
          <ac:spMkLst>
            <pc:docMk/>
            <pc:sldMk cId="3447714162" sldId="314"/>
            <ac:spMk id="55" creationId="{488333BA-AE6E-427A-9B16-A39C8073F4EB}"/>
          </ac:spMkLst>
        </pc:spChg>
        <pc:spChg chg="add del">
          <ac:chgData name="Jiang, Wen" userId="S::wjiang22@uiowa.edu::4801ae89-3985-49b9-be67-93989619d10a" providerId="AD" clId="Web-{E5F185D5-C64B-40A6-BD7F-E24B8109D635}" dt="2022-12-03T23:15:22.925" v="74"/>
          <ac:spMkLst>
            <pc:docMk/>
            <pc:sldMk cId="3447714162" sldId="314"/>
            <ac:spMk id="57" creationId="{F98ED85F-DCEE-4B50-802E-71A6E3E12B04}"/>
          </ac:spMkLst>
        </pc:spChg>
        <pc:grpChg chg="add del">
          <ac:chgData name="Jiang, Wen" userId="S::wjiang22@uiowa.edu::4801ae89-3985-49b9-be67-93989619d10a" providerId="AD" clId="Web-{E5F185D5-C64B-40A6-BD7F-E24B8109D635}" dt="2022-12-03T23:15:22.925" v="74"/>
          <ac:grpSpMkLst>
            <pc:docMk/>
            <pc:sldMk cId="3447714162" sldId="314"/>
            <ac:grpSpMk id="7" creationId="{C40C6DFE-A65D-4403-B6BC-B3955D185AF4}"/>
          </ac:grpSpMkLst>
        </pc:grpChg>
        <pc:cxnChg chg="add del">
          <ac:chgData name="Jiang, Wen" userId="S::wjiang22@uiowa.edu::4801ae89-3985-49b9-be67-93989619d10a" providerId="AD" clId="Web-{E5F185D5-C64B-40A6-BD7F-E24B8109D635}" dt="2022-12-03T23:11:20.584" v="29"/>
          <ac:cxnSpMkLst>
            <pc:docMk/>
            <pc:sldMk cId="3447714162" sldId="314"/>
            <ac:cxnSpMk id="33" creationId="{23AAC9B5-8015-485C-ACF9-A750390E9A56}"/>
          </ac:cxnSpMkLst>
        </pc:cxnChg>
      </pc:sldChg>
      <pc:sldChg chg="modSp">
        <pc:chgData name="Jiang, Wen" userId="S::wjiang22@uiowa.edu::4801ae89-3985-49b9-be67-93989619d10a" providerId="AD" clId="Web-{E5F185D5-C64B-40A6-BD7F-E24B8109D635}" dt="2022-12-03T23:18:32.416" v="108" actId="1076"/>
        <pc:sldMkLst>
          <pc:docMk/>
          <pc:sldMk cId="3247105921" sldId="315"/>
        </pc:sldMkLst>
        <pc:picChg chg="mod">
          <ac:chgData name="Jiang, Wen" userId="S::wjiang22@uiowa.edu::4801ae89-3985-49b9-be67-93989619d10a" providerId="AD" clId="Web-{E5F185D5-C64B-40A6-BD7F-E24B8109D635}" dt="2022-12-03T23:18:19.041" v="106" actId="14100"/>
          <ac:picMkLst>
            <pc:docMk/>
            <pc:sldMk cId="3247105921" sldId="315"/>
            <ac:picMk id="4" creationId="{EF881938-798D-79D4-0F70-E03206AF0D60}"/>
          </ac:picMkLst>
        </pc:picChg>
        <pc:picChg chg="mod">
          <ac:chgData name="Jiang, Wen" userId="S::wjiang22@uiowa.edu::4801ae89-3985-49b9-be67-93989619d10a" providerId="AD" clId="Web-{E5F185D5-C64B-40A6-BD7F-E24B8109D635}" dt="2022-12-03T23:18:23.885" v="107" actId="1076"/>
          <ac:picMkLst>
            <pc:docMk/>
            <pc:sldMk cId="3247105921" sldId="315"/>
            <ac:picMk id="7" creationId="{55270220-9D36-04EB-43DD-56619E35A66D}"/>
          </ac:picMkLst>
        </pc:picChg>
        <pc:picChg chg="mod">
          <ac:chgData name="Jiang, Wen" userId="S::wjiang22@uiowa.edu::4801ae89-3985-49b9-be67-93989619d10a" providerId="AD" clId="Web-{E5F185D5-C64B-40A6-BD7F-E24B8109D635}" dt="2022-12-03T23:18:32.416" v="108" actId="1076"/>
          <ac:picMkLst>
            <pc:docMk/>
            <pc:sldMk cId="3247105921" sldId="315"/>
            <ac:picMk id="9" creationId="{3D0F3585-BACE-21E7-6864-9E6D068EF7C3}"/>
          </ac:picMkLst>
        </pc:picChg>
      </pc:sldChg>
      <pc:sldChg chg="modSp del">
        <pc:chgData name="Jiang, Wen" userId="S::wjiang22@uiowa.edu::4801ae89-3985-49b9-be67-93989619d10a" providerId="AD" clId="Web-{E5F185D5-C64B-40A6-BD7F-E24B8109D635}" dt="2022-12-03T23:33:54.092" v="279"/>
        <pc:sldMkLst>
          <pc:docMk/>
          <pc:sldMk cId="3507719079" sldId="317"/>
        </pc:sldMkLst>
        <pc:picChg chg="mod">
          <ac:chgData name="Jiang, Wen" userId="S::wjiang22@uiowa.edu::4801ae89-3985-49b9-be67-93989619d10a" providerId="AD" clId="Web-{E5F185D5-C64B-40A6-BD7F-E24B8109D635}" dt="2022-12-03T23:19:04.011" v="109" actId="1076"/>
          <ac:picMkLst>
            <pc:docMk/>
            <pc:sldMk cId="3507719079" sldId="317"/>
            <ac:picMk id="6" creationId="{92B88D3B-EF4A-4932-F18B-0912884FDF62}"/>
          </ac:picMkLst>
        </pc:picChg>
      </pc:sldChg>
      <pc:sldChg chg="addSp delSp modSp del">
        <pc:chgData name="Jiang, Wen" userId="S::wjiang22@uiowa.edu::4801ae89-3985-49b9-be67-93989619d10a" providerId="AD" clId="Web-{E5F185D5-C64B-40A6-BD7F-E24B8109D635}" dt="2022-12-03T23:33:59.217" v="280"/>
        <pc:sldMkLst>
          <pc:docMk/>
          <pc:sldMk cId="2704060366" sldId="318"/>
        </pc:sldMkLst>
        <pc:spChg chg="mod">
          <ac:chgData name="Jiang, Wen" userId="S::wjiang22@uiowa.edu::4801ae89-3985-49b9-be67-93989619d10a" providerId="AD" clId="Web-{E5F185D5-C64B-40A6-BD7F-E24B8109D635}" dt="2022-12-03T23:20:07.733" v="117"/>
          <ac:spMkLst>
            <pc:docMk/>
            <pc:sldMk cId="2704060366" sldId="318"/>
            <ac:spMk id="2" creationId="{357F7C3B-AA37-C8BB-04B9-44944CECD0E0}"/>
          </ac:spMkLst>
        </pc:spChg>
        <pc:spChg chg="add del mod">
          <ac:chgData name="Jiang, Wen" userId="S::wjiang22@uiowa.edu::4801ae89-3985-49b9-be67-93989619d10a" providerId="AD" clId="Web-{E5F185D5-C64B-40A6-BD7F-E24B8109D635}" dt="2022-12-03T23:19:32.263" v="113"/>
          <ac:spMkLst>
            <pc:docMk/>
            <pc:sldMk cId="2704060366" sldId="318"/>
            <ac:spMk id="7" creationId="{B717F976-C52F-6873-4AA1-536DA5CCC7F5}"/>
          </ac:spMkLst>
        </pc:spChg>
        <pc:spChg chg="del">
          <ac:chgData name="Jiang, Wen" userId="S::wjiang22@uiowa.edu::4801ae89-3985-49b9-be67-93989619d10a" providerId="AD" clId="Web-{E5F185D5-C64B-40A6-BD7F-E24B8109D635}" dt="2022-12-03T23:20:07.733" v="117"/>
          <ac:spMkLst>
            <pc:docMk/>
            <pc:sldMk cId="2704060366" sldId="318"/>
            <ac:spMk id="9" creationId="{1AA8ADFE-233B-1BA5-F03C-1A60132E91E1}"/>
          </ac:spMkLst>
        </pc:spChg>
        <pc:spChg chg="add mod">
          <ac:chgData name="Jiang, Wen" userId="S::wjiang22@uiowa.edu::4801ae89-3985-49b9-be67-93989619d10a" providerId="AD" clId="Web-{E5F185D5-C64B-40A6-BD7F-E24B8109D635}" dt="2022-12-03T23:20:07.733" v="117"/>
          <ac:spMkLst>
            <pc:docMk/>
            <pc:sldMk cId="2704060366" sldId="318"/>
            <ac:spMk id="12" creationId="{CA17D935-A1E6-1CC0-B1F9-56CA80E97ADA}"/>
          </ac:spMkLst>
        </pc:spChg>
        <pc:spChg chg="del">
          <ac:chgData name="Jiang, Wen" userId="S::wjiang22@uiowa.edu::4801ae89-3985-49b9-be67-93989619d10a" providerId="AD" clId="Web-{E5F185D5-C64B-40A6-BD7F-E24B8109D635}" dt="2022-12-03T23:20:07.733" v="117"/>
          <ac:spMkLst>
            <pc:docMk/>
            <pc:sldMk cId="2704060366" sldId="318"/>
            <ac:spMk id="23" creationId="{FF9B822F-893E-44C8-963C-64F50ACECBB2}"/>
          </ac:spMkLst>
        </pc:spChg>
        <pc:spChg chg="del">
          <ac:chgData name="Jiang, Wen" userId="S::wjiang22@uiowa.edu::4801ae89-3985-49b9-be67-93989619d10a" providerId="AD" clId="Web-{E5F185D5-C64B-40A6-BD7F-E24B8109D635}" dt="2022-12-03T23:20:07.733" v="117"/>
          <ac:spMkLst>
            <pc:docMk/>
            <pc:sldMk cId="2704060366" sldId="318"/>
            <ac:spMk id="25" creationId="{EBF87945-A001-489F-9D9B-7D9435F0B9CA}"/>
          </ac:spMkLst>
        </pc:spChg>
        <pc:spChg chg="add">
          <ac:chgData name="Jiang, Wen" userId="S::wjiang22@uiowa.edu::4801ae89-3985-49b9-be67-93989619d10a" providerId="AD" clId="Web-{E5F185D5-C64B-40A6-BD7F-E24B8109D635}" dt="2022-12-03T23:20:07.733" v="117"/>
          <ac:spMkLst>
            <pc:docMk/>
            <pc:sldMk cId="2704060366" sldId="318"/>
            <ac:spMk id="30" creationId="{488333BA-AE6E-427A-9B16-A39C8073F4EB}"/>
          </ac:spMkLst>
        </pc:spChg>
        <pc:spChg chg="add">
          <ac:chgData name="Jiang, Wen" userId="S::wjiang22@uiowa.edu::4801ae89-3985-49b9-be67-93989619d10a" providerId="AD" clId="Web-{E5F185D5-C64B-40A6-BD7F-E24B8109D635}" dt="2022-12-03T23:20:07.733" v="117"/>
          <ac:spMkLst>
            <pc:docMk/>
            <pc:sldMk cId="2704060366" sldId="318"/>
            <ac:spMk id="32" creationId="{F98ED85F-DCEE-4B50-802E-71A6E3E12B04}"/>
          </ac:spMkLst>
        </pc:spChg>
        <pc:picChg chg="add del">
          <ac:chgData name="Jiang, Wen" userId="S::wjiang22@uiowa.edu::4801ae89-3985-49b9-be67-93989619d10a" providerId="AD" clId="Web-{E5F185D5-C64B-40A6-BD7F-E24B8109D635}" dt="2022-12-03T23:19:18.058" v="111"/>
          <ac:picMkLst>
            <pc:docMk/>
            <pc:sldMk cId="2704060366" sldId="318"/>
            <ac:picMk id="4" creationId="{22180194-09CE-56DD-94ED-64B7DFF1112C}"/>
          </ac:picMkLst>
        </pc:picChg>
        <pc:picChg chg="del">
          <ac:chgData name="Jiang, Wen" userId="S::wjiang22@uiowa.edu::4801ae89-3985-49b9-be67-93989619d10a" providerId="AD" clId="Web-{E5F185D5-C64B-40A6-BD7F-E24B8109D635}" dt="2022-12-03T23:19:20.105" v="112"/>
          <ac:picMkLst>
            <pc:docMk/>
            <pc:sldMk cId="2704060366" sldId="318"/>
            <ac:picMk id="5" creationId="{ACB89077-17AE-0C6C-72F6-C1ECEF60ABFD}"/>
          </ac:picMkLst>
        </pc:picChg>
        <pc:picChg chg="add del mod">
          <ac:chgData name="Jiang, Wen" userId="S::wjiang22@uiowa.edu::4801ae89-3985-49b9-be67-93989619d10a" providerId="AD" clId="Web-{E5F185D5-C64B-40A6-BD7F-E24B8109D635}" dt="2022-12-03T23:19:39.232" v="116"/>
          <ac:picMkLst>
            <pc:docMk/>
            <pc:sldMk cId="2704060366" sldId="318"/>
            <ac:picMk id="10" creationId="{46F10D4C-69B8-AAA5-9EE0-EC60C0A49217}"/>
          </ac:picMkLst>
        </pc:picChg>
      </pc:sldChg>
      <pc:sldChg chg="addSp delSp modSp">
        <pc:chgData name="Jiang, Wen" userId="S::wjiang22@uiowa.edu::4801ae89-3985-49b9-be67-93989619d10a" providerId="AD" clId="Web-{E5F185D5-C64B-40A6-BD7F-E24B8109D635}" dt="2022-12-03T23:18:00.056" v="105" actId="20577"/>
        <pc:sldMkLst>
          <pc:docMk/>
          <pc:sldMk cId="3789536364" sldId="320"/>
        </pc:sldMkLst>
        <pc:spChg chg="mod">
          <ac:chgData name="Jiang, Wen" userId="S::wjiang22@uiowa.edu::4801ae89-3985-49b9-be67-93989619d10a" providerId="AD" clId="Web-{E5F185D5-C64B-40A6-BD7F-E24B8109D635}" dt="2022-12-03T23:18:00.056" v="105" actId="20577"/>
          <ac:spMkLst>
            <pc:docMk/>
            <pc:sldMk cId="3789536364" sldId="320"/>
            <ac:spMk id="2" creationId="{6B1FA306-4524-FA23-CB21-1C520AF819E4}"/>
          </ac:spMkLst>
        </pc:spChg>
        <pc:spChg chg="del">
          <ac:chgData name="Jiang, Wen" userId="S::wjiang22@uiowa.edu::4801ae89-3985-49b9-be67-93989619d10a" providerId="AD" clId="Web-{E5F185D5-C64B-40A6-BD7F-E24B8109D635}" dt="2022-12-03T23:17:40.008" v="97"/>
          <ac:spMkLst>
            <pc:docMk/>
            <pc:sldMk cId="3789536364" sldId="320"/>
            <ac:spMk id="11" creationId="{D4771268-CB57-404A-9271-370EB28F6090}"/>
          </ac:spMkLst>
        </pc:spChg>
        <pc:spChg chg="add">
          <ac:chgData name="Jiang, Wen" userId="S::wjiang22@uiowa.edu::4801ae89-3985-49b9-be67-93989619d10a" providerId="AD" clId="Web-{E5F185D5-C64B-40A6-BD7F-E24B8109D635}" dt="2022-12-03T23:17:40.008" v="97"/>
          <ac:spMkLst>
            <pc:docMk/>
            <pc:sldMk cId="3789536364" sldId="320"/>
            <ac:spMk id="16" creationId="{A4AC5506-6312-4701-8D3C-40187889A947}"/>
          </ac:spMkLst>
        </pc:spChg>
        <pc:picChg chg="mod">
          <ac:chgData name="Jiang, Wen" userId="S::wjiang22@uiowa.edu::4801ae89-3985-49b9-be67-93989619d10a" providerId="AD" clId="Web-{E5F185D5-C64B-40A6-BD7F-E24B8109D635}" dt="2022-12-03T23:17:40.008" v="97"/>
          <ac:picMkLst>
            <pc:docMk/>
            <pc:sldMk cId="3789536364" sldId="320"/>
            <ac:picMk id="6" creationId="{47D09BF1-0807-C461-5EDE-AA095422A483}"/>
          </ac:picMkLst>
        </pc:picChg>
      </pc:sldChg>
      <pc:sldChg chg="addSp delSp modSp add replId">
        <pc:chgData name="Jiang, Wen" userId="S::wjiang22@uiowa.edu::4801ae89-3985-49b9-be67-93989619d10a" providerId="AD" clId="Web-{E5F185D5-C64B-40A6-BD7F-E24B8109D635}" dt="2022-12-03T23:32:13.056" v="278" actId="1076"/>
        <pc:sldMkLst>
          <pc:docMk/>
          <pc:sldMk cId="542105701" sldId="322"/>
        </pc:sldMkLst>
        <pc:spChg chg="add del mod">
          <ac:chgData name="Jiang, Wen" userId="S::wjiang22@uiowa.edu::4801ae89-3985-49b9-be67-93989619d10a" providerId="AD" clId="Web-{E5F185D5-C64B-40A6-BD7F-E24B8109D635}" dt="2022-12-03T23:20:34.687" v="122"/>
          <ac:spMkLst>
            <pc:docMk/>
            <pc:sldMk cId="542105701" sldId="322"/>
            <ac:spMk id="4" creationId="{51BC5C2B-B387-789A-DC75-745D974797ED}"/>
          </ac:spMkLst>
        </pc:spChg>
        <pc:spChg chg="add mod">
          <ac:chgData name="Jiang, Wen" userId="S::wjiang22@uiowa.edu::4801ae89-3985-49b9-be67-93989619d10a" providerId="AD" clId="Web-{E5F185D5-C64B-40A6-BD7F-E24B8109D635}" dt="2022-12-03T23:30:16.302" v="269" actId="20577"/>
          <ac:spMkLst>
            <pc:docMk/>
            <pc:sldMk cId="542105701" sldId="322"/>
            <ac:spMk id="11" creationId="{3B7166DE-520E-CB9C-B9E3-418DF41DDEE7}"/>
          </ac:spMkLst>
        </pc:spChg>
        <pc:spChg chg="add mod">
          <ac:chgData name="Jiang, Wen" userId="S::wjiang22@uiowa.edu::4801ae89-3985-49b9-be67-93989619d10a" providerId="AD" clId="Web-{E5F185D5-C64B-40A6-BD7F-E24B8109D635}" dt="2022-12-03T23:30:45.756" v="273"/>
          <ac:spMkLst>
            <pc:docMk/>
            <pc:sldMk cId="542105701" sldId="322"/>
            <ac:spMk id="12" creationId="{41DC60EE-DF32-3D81-E089-2BBFA0794303}"/>
          </ac:spMkLst>
        </pc:spChg>
        <pc:picChg chg="del">
          <ac:chgData name="Jiang, Wen" userId="S::wjiang22@uiowa.edu::4801ae89-3985-49b9-be67-93989619d10a" providerId="AD" clId="Web-{E5F185D5-C64B-40A6-BD7F-E24B8109D635}" dt="2022-12-03T23:20:21.468" v="119"/>
          <ac:picMkLst>
            <pc:docMk/>
            <pc:sldMk cId="542105701" sldId="322"/>
            <ac:picMk id="6" creationId="{47D09BF1-0807-C461-5EDE-AA095422A483}"/>
          </ac:picMkLst>
        </pc:picChg>
        <pc:picChg chg="add mod modCrop">
          <ac:chgData name="Jiang, Wen" userId="S::wjiang22@uiowa.edu::4801ae89-3985-49b9-be67-93989619d10a" providerId="AD" clId="Web-{E5F185D5-C64B-40A6-BD7F-E24B8109D635}" dt="2022-12-03T23:32:10.431" v="277" actId="1076"/>
          <ac:picMkLst>
            <pc:docMk/>
            <pc:sldMk cId="542105701" sldId="322"/>
            <ac:picMk id="7" creationId="{A552866E-5C17-F5B9-CBD8-791055DDFD67}"/>
          </ac:picMkLst>
        </pc:picChg>
        <pc:picChg chg="add mod">
          <ac:chgData name="Jiang, Wen" userId="S::wjiang22@uiowa.edu::4801ae89-3985-49b9-be67-93989619d10a" providerId="AD" clId="Web-{E5F185D5-C64B-40A6-BD7F-E24B8109D635}" dt="2022-12-03T23:32:13.056" v="278" actId="1076"/>
          <ac:picMkLst>
            <pc:docMk/>
            <pc:sldMk cId="542105701" sldId="322"/>
            <ac:picMk id="9" creationId="{F69320F0-5CA0-F5ED-5F42-7B34B077521A}"/>
          </ac:picMkLst>
        </pc:picChg>
      </pc:sldChg>
      <pc:sldChg chg="add del replId">
        <pc:chgData name="Jiang, Wen" userId="S::wjiang22@uiowa.edu::4801ae89-3985-49b9-be67-93989619d10a" providerId="AD" clId="Web-{E5F185D5-C64B-40A6-BD7F-E24B8109D635}" dt="2022-12-03T23:20:27.874" v="121"/>
        <pc:sldMkLst>
          <pc:docMk/>
          <pc:sldMk cId="3246763608" sldId="323"/>
        </pc:sldMkLst>
      </pc:sldChg>
    </pc:docChg>
  </pc:docChgLst>
  <pc:docChgLst>
    <pc:chgData name="Jiang, Wen" userId="S::wjiang22@uiowa.edu::4801ae89-3985-49b9-be67-93989619d10a" providerId="AD" clId="Web-{BF858EA3-5620-4DF1-B904-A24E20F465A7}"/>
    <pc:docChg chg="addSld delSld modSld">
      <pc:chgData name="Jiang, Wen" userId="S::wjiang22@uiowa.edu::4801ae89-3985-49b9-be67-93989619d10a" providerId="AD" clId="Web-{BF858EA3-5620-4DF1-B904-A24E20F465A7}" dt="2022-12-05T00:27:30.772" v="131" actId="20577"/>
      <pc:docMkLst>
        <pc:docMk/>
      </pc:docMkLst>
      <pc:sldChg chg="modSp">
        <pc:chgData name="Jiang, Wen" userId="S::wjiang22@uiowa.edu::4801ae89-3985-49b9-be67-93989619d10a" providerId="AD" clId="Web-{BF858EA3-5620-4DF1-B904-A24E20F465A7}" dt="2022-12-05T00:27:27.225" v="129" actId="20577"/>
        <pc:sldMkLst>
          <pc:docMk/>
          <pc:sldMk cId="2744543677" sldId="310"/>
        </pc:sldMkLst>
        <pc:spChg chg="mod">
          <ac:chgData name="Jiang, Wen" userId="S::wjiang22@uiowa.edu::4801ae89-3985-49b9-be67-93989619d10a" providerId="AD" clId="Web-{BF858EA3-5620-4DF1-B904-A24E20F465A7}" dt="2022-12-05T00:27:27.225" v="129" actId="20577"/>
          <ac:spMkLst>
            <pc:docMk/>
            <pc:sldMk cId="2744543677" sldId="310"/>
            <ac:spMk id="3" creationId="{61C7483D-7513-77DE-B2CA-F1C31D56AD4E}"/>
          </ac:spMkLst>
        </pc:spChg>
      </pc:sldChg>
      <pc:sldChg chg="del">
        <pc:chgData name="Jiang, Wen" userId="S::wjiang22@uiowa.edu::4801ae89-3985-49b9-be67-93989619d10a" providerId="AD" clId="Web-{BF858EA3-5620-4DF1-B904-A24E20F465A7}" dt="2022-12-05T00:23:04.091" v="27"/>
        <pc:sldMkLst>
          <pc:docMk/>
          <pc:sldMk cId="4119276116" sldId="321"/>
        </pc:sldMkLst>
      </pc:sldChg>
      <pc:sldChg chg="modSp">
        <pc:chgData name="Jiang, Wen" userId="S::wjiang22@uiowa.edu::4801ae89-3985-49b9-be67-93989619d10a" providerId="AD" clId="Web-{BF858EA3-5620-4DF1-B904-A24E20F465A7}" dt="2022-12-05T00:22:47.090" v="26" actId="20577"/>
        <pc:sldMkLst>
          <pc:docMk/>
          <pc:sldMk cId="542105701" sldId="322"/>
        </pc:sldMkLst>
        <pc:spChg chg="mod">
          <ac:chgData name="Jiang, Wen" userId="S::wjiang22@uiowa.edu::4801ae89-3985-49b9-be67-93989619d10a" providerId="AD" clId="Web-{BF858EA3-5620-4DF1-B904-A24E20F465A7}" dt="2022-12-05T00:22:47.090" v="26" actId="20577"/>
          <ac:spMkLst>
            <pc:docMk/>
            <pc:sldMk cId="542105701" sldId="322"/>
            <ac:spMk id="2" creationId="{6B1FA306-4524-FA23-CB21-1C520AF819E4}"/>
          </ac:spMkLst>
        </pc:spChg>
      </pc:sldChg>
      <pc:sldChg chg="modSp new">
        <pc:chgData name="Jiang, Wen" userId="S::wjiang22@uiowa.edu::4801ae89-3985-49b9-be67-93989619d10a" providerId="AD" clId="Web-{BF858EA3-5620-4DF1-B904-A24E20F465A7}" dt="2022-12-05T00:27:30.772" v="131" actId="20577"/>
        <pc:sldMkLst>
          <pc:docMk/>
          <pc:sldMk cId="1120098880" sldId="323"/>
        </pc:sldMkLst>
        <pc:spChg chg="mod">
          <ac:chgData name="Jiang, Wen" userId="S::wjiang22@uiowa.edu::4801ae89-3985-49b9-be67-93989619d10a" providerId="AD" clId="Web-{BF858EA3-5620-4DF1-B904-A24E20F465A7}" dt="2022-12-05T00:27:30.772" v="131" actId="20577"/>
          <ac:spMkLst>
            <pc:docMk/>
            <pc:sldMk cId="1120098880" sldId="323"/>
            <ac:spMk id="3" creationId="{418468D8-AF30-36B0-6BBA-066208B06147}"/>
          </ac:spMkLst>
        </pc:spChg>
      </pc:sldChg>
      <pc:sldChg chg="add del replId">
        <pc:chgData name="Jiang, Wen" userId="S::wjiang22@uiowa.edu::4801ae89-3985-49b9-be67-93989619d10a" providerId="AD" clId="Web-{BF858EA3-5620-4DF1-B904-A24E20F465A7}" dt="2022-12-05T00:27:16.553" v="127"/>
        <pc:sldMkLst>
          <pc:docMk/>
          <pc:sldMk cId="2446670761" sldId="325"/>
        </pc:sldMkLst>
      </pc:sldChg>
    </pc:docChg>
  </pc:docChgLst>
  <pc:docChgLst>
    <pc:chgData name="Corliss, Jessica A" userId="1fc8d4bf-231c-4ebd-a194-2e9b38ad1dc0" providerId="ADAL" clId="{581414CA-6B97-B045-BD34-E51BDB0F346C}"/>
    <pc:docChg chg="custSel modMainMaster">
      <pc:chgData name="Corliss, Jessica A" userId="1fc8d4bf-231c-4ebd-a194-2e9b38ad1dc0" providerId="ADAL" clId="{581414CA-6B97-B045-BD34-E51BDB0F346C}" dt="2022-01-06T15:02:09.631" v="15" actId="6014"/>
      <pc:docMkLst>
        <pc:docMk/>
      </pc:docMkLst>
      <pc:sldMasterChg chg="modSldLayout">
        <pc:chgData name="Corliss, Jessica A" userId="1fc8d4bf-231c-4ebd-a194-2e9b38ad1dc0" providerId="ADAL" clId="{581414CA-6B97-B045-BD34-E51BDB0F346C}" dt="2022-01-06T15:02:09.631" v="15" actId="6014"/>
        <pc:sldMasterMkLst>
          <pc:docMk/>
          <pc:sldMasterMk cId="2970061491" sldId="2147483648"/>
        </pc:sldMasterMkLst>
        <pc:sldLayoutChg chg="mod">
          <pc:chgData name="Corliss, Jessica A" userId="1fc8d4bf-231c-4ebd-a194-2e9b38ad1dc0" providerId="ADAL" clId="{581414CA-6B97-B045-BD34-E51BDB0F346C}" dt="2022-01-06T15:00:26.158" v="1" actId="6014"/>
          <pc:sldLayoutMkLst>
            <pc:docMk/>
            <pc:sldMasterMk cId="2497779707" sldId="2147483754"/>
            <pc:sldLayoutMk cId="2851774748" sldId="2147483667"/>
          </pc:sldLayoutMkLst>
        </pc:sldLayoutChg>
        <pc:sldLayoutChg chg="mod">
          <pc:chgData name="Corliss, Jessica A" userId="1fc8d4bf-231c-4ebd-a194-2e9b38ad1dc0" providerId="ADAL" clId="{581414CA-6B97-B045-BD34-E51BDB0F346C}" dt="2022-01-06T15:00:32.620" v="2" actId="6014"/>
          <pc:sldLayoutMkLst>
            <pc:docMk/>
            <pc:sldMasterMk cId="2497779707" sldId="2147483754"/>
            <pc:sldLayoutMk cId="1772614730" sldId="2147483668"/>
          </pc:sldLayoutMkLst>
        </pc:sldLayoutChg>
        <pc:sldLayoutChg chg="mod">
          <pc:chgData name="Corliss, Jessica A" userId="1fc8d4bf-231c-4ebd-a194-2e9b38ad1dc0" providerId="ADAL" clId="{581414CA-6B97-B045-BD34-E51BDB0F346C}" dt="2022-01-06T15:01:23.563" v="8" actId="6014"/>
          <pc:sldLayoutMkLst>
            <pc:docMk/>
            <pc:sldMasterMk cId="2497779707" sldId="2147483754"/>
            <pc:sldLayoutMk cId="733951917" sldId="2147483669"/>
          </pc:sldLayoutMkLst>
        </pc:sldLayoutChg>
        <pc:sldLayoutChg chg="mod">
          <pc:chgData name="Corliss, Jessica A" userId="1fc8d4bf-231c-4ebd-a194-2e9b38ad1dc0" providerId="ADAL" clId="{581414CA-6B97-B045-BD34-E51BDB0F346C}" dt="2022-01-06T15:00:19.029" v="0" actId="6014"/>
          <pc:sldLayoutMkLst>
            <pc:docMk/>
            <pc:sldMasterMk cId="2497779707" sldId="2147483754"/>
            <pc:sldLayoutMk cId="2899422758" sldId="2147483670"/>
          </pc:sldLayoutMkLst>
        </pc:sldLayoutChg>
        <pc:sldLayoutChg chg="mod">
          <pc:chgData name="Corliss, Jessica A" userId="1fc8d4bf-231c-4ebd-a194-2e9b38ad1dc0" providerId="ADAL" clId="{581414CA-6B97-B045-BD34-E51BDB0F346C}" dt="2022-01-06T15:01:29.031" v="9" actId="6014"/>
          <pc:sldLayoutMkLst>
            <pc:docMk/>
            <pc:sldMasterMk cId="2497779707" sldId="2147483754"/>
            <pc:sldLayoutMk cId="1568389576" sldId="2147483671"/>
          </pc:sldLayoutMkLst>
        </pc:sldLayoutChg>
        <pc:sldLayoutChg chg="mod">
          <pc:chgData name="Corliss, Jessica A" userId="1fc8d4bf-231c-4ebd-a194-2e9b38ad1dc0" providerId="ADAL" clId="{581414CA-6B97-B045-BD34-E51BDB0F346C}" dt="2022-01-06T15:01:06.419" v="6" actId="6014"/>
          <pc:sldLayoutMkLst>
            <pc:docMk/>
            <pc:sldMasterMk cId="2497779707" sldId="2147483754"/>
            <pc:sldLayoutMk cId="748418329" sldId="2147483672"/>
          </pc:sldLayoutMkLst>
        </pc:sldLayoutChg>
        <pc:sldLayoutChg chg="mod">
          <pc:chgData name="Corliss, Jessica A" userId="1fc8d4bf-231c-4ebd-a194-2e9b38ad1dc0" providerId="ADAL" clId="{581414CA-6B97-B045-BD34-E51BDB0F346C}" dt="2022-01-06T15:00:41.508" v="3" actId="6014"/>
          <pc:sldLayoutMkLst>
            <pc:docMk/>
            <pc:sldMasterMk cId="2970061491" sldId="2147483648"/>
            <pc:sldLayoutMk cId="840878860" sldId="2147483675"/>
          </pc:sldLayoutMkLst>
        </pc:sldLayoutChg>
        <pc:sldLayoutChg chg="mod">
          <pc:chgData name="Corliss, Jessica A" userId="1fc8d4bf-231c-4ebd-a194-2e9b38ad1dc0" providerId="ADAL" clId="{581414CA-6B97-B045-BD34-E51BDB0F346C}" dt="2022-01-06T15:00:57.361" v="5" actId="6014"/>
          <pc:sldLayoutMkLst>
            <pc:docMk/>
            <pc:sldMasterMk cId="2497779707" sldId="2147483754"/>
            <pc:sldLayoutMk cId="868536204" sldId="2147483676"/>
          </pc:sldLayoutMkLst>
        </pc:sldLayoutChg>
        <pc:sldLayoutChg chg="mod">
          <pc:chgData name="Corliss, Jessica A" userId="1fc8d4bf-231c-4ebd-a194-2e9b38ad1dc0" providerId="ADAL" clId="{581414CA-6B97-B045-BD34-E51BDB0F346C}" dt="2022-01-06T15:00:50.659" v="4" actId="6014"/>
          <pc:sldLayoutMkLst>
            <pc:docMk/>
            <pc:sldMasterMk cId="2497779707" sldId="2147483754"/>
            <pc:sldLayoutMk cId="3435829950" sldId="2147483677"/>
          </pc:sldLayoutMkLst>
        </pc:sldLayoutChg>
        <pc:sldLayoutChg chg="mod">
          <pc:chgData name="Corliss, Jessica A" userId="1fc8d4bf-231c-4ebd-a194-2e9b38ad1dc0" providerId="ADAL" clId="{581414CA-6B97-B045-BD34-E51BDB0F346C}" dt="2022-01-06T15:01:36.857" v="10" actId="6014"/>
          <pc:sldLayoutMkLst>
            <pc:docMk/>
            <pc:sldMasterMk cId="2497779707" sldId="2147483754"/>
            <pc:sldLayoutMk cId="2664682089" sldId="2147483679"/>
          </pc:sldLayoutMkLst>
        </pc:sldLayoutChg>
        <pc:sldLayoutChg chg="mod">
          <pc:chgData name="Corliss, Jessica A" userId="1fc8d4bf-231c-4ebd-a194-2e9b38ad1dc0" providerId="ADAL" clId="{581414CA-6B97-B045-BD34-E51BDB0F346C}" dt="2022-01-06T15:01:42.459" v="11" actId="6014"/>
          <pc:sldLayoutMkLst>
            <pc:docMk/>
            <pc:sldMasterMk cId="2497779707" sldId="2147483754"/>
            <pc:sldLayoutMk cId="3170021997" sldId="2147483680"/>
          </pc:sldLayoutMkLst>
        </pc:sldLayoutChg>
        <pc:sldLayoutChg chg="delSp modSp mod">
          <pc:chgData name="Corliss, Jessica A" userId="1fc8d4bf-231c-4ebd-a194-2e9b38ad1dc0" providerId="ADAL" clId="{581414CA-6B97-B045-BD34-E51BDB0F346C}" dt="2022-01-06T15:02:09.631" v="15" actId="6014"/>
          <pc:sldLayoutMkLst>
            <pc:docMk/>
            <pc:sldMasterMk cId="2497779707" sldId="2147483754"/>
            <pc:sldLayoutMk cId="1974530698" sldId="2147483691"/>
          </pc:sldLayoutMkLst>
          <pc:spChg chg="del">
            <ac:chgData name="Corliss, Jessica A" userId="1fc8d4bf-231c-4ebd-a194-2e9b38ad1dc0" providerId="ADAL" clId="{581414CA-6B97-B045-BD34-E51BDB0F346C}" dt="2022-01-06T15:02:02.572" v="13" actId="478"/>
            <ac:spMkLst>
              <pc:docMk/>
              <pc:sldMasterMk cId="2497779707" sldId="2147483754"/>
              <pc:sldLayoutMk cId="1974530698" sldId="2147483691"/>
              <ac:spMk id="3" creationId="{CB993FB4-4336-2048-A6A4-FA306EBBE714}"/>
            </ac:spMkLst>
          </pc:spChg>
          <pc:picChg chg="mod">
            <ac:chgData name="Corliss, Jessica A" userId="1fc8d4bf-231c-4ebd-a194-2e9b38ad1dc0" providerId="ADAL" clId="{581414CA-6B97-B045-BD34-E51BDB0F346C}" dt="2022-01-06T15:02:03.967" v="14" actId="1076"/>
            <ac:picMkLst>
              <pc:docMk/>
              <pc:sldMasterMk cId="2497779707" sldId="2147483754"/>
              <pc:sldLayoutMk cId="1974530698" sldId="2147483691"/>
              <ac:picMk id="4" creationId="{D94B893B-3A5E-A84C-9A26-CCC1CC0A2366}"/>
            </ac:picMkLst>
          </pc:picChg>
        </pc:sldLayoutChg>
        <pc:sldLayoutChg chg="mod">
          <pc:chgData name="Corliss, Jessica A" userId="1fc8d4bf-231c-4ebd-a194-2e9b38ad1dc0" providerId="ADAL" clId="{581414CA-6B97-B045-BD34-E51BDB0F346C}" dt="2022-01-06T15:01:14.513" v="7" actId="6014"/>
          <pc:sldLayoutMkLst>
            <pc:docMk/>
            <pc:sldMasterMk cId="2497779707" sldId="2147483754"/>
            <pc:sldLayoutMk cId="1710712687" sldId="2147483692"/>
          </pc:sldLayoutMkLst>
        </pc:sldLayoutChg>
      </pc:sldMasterChg>
    </pc:docChg>
  </pc:docChgLst>
  <pc:docChgLst>
    <pc:chgData name="Behnami, Samma" userId="S::sbehnami@uiowa.edu::1ad471d5-4beb-41a9-a9ee-7bd17afea3cf" providerId="AD" clId="Web-{40BB31E0-8718-BA97-C147-E78F28ED7322}"/>
    <pc:docChg chg="modSld sldOrd">
      <pc:chgData name="Behnami, Samma" userId="S::sbehnami@uiowa.edu::1ad471d5-4beb-41a9-a9ee-7bd17afea3cf" providerId="AD" clId="Web-{40BB31E0-8718-BA97-C147-E78F28ED7322}" dt="2022-12-06T18:16:24.252" v="268" actId="20577"/>
      <pc:docMkLst>
        <pc:docMk/>
      </pc:docMkLst>
      <pc:sldChg chg="modSp">
        <pc:chgData name="Behnami, Samma" userId="S::sbehnami@uiowa.edu::1ad471d5-4beb-41a9-a9ee-7bd17afea3cf" providerId="AD" clId="Web-{40BB31E0-8718-BA97-C147-E78F28ED7322}" dt="2022-12-06T18:01:53.962" v="85" actId="20577"/>
        <pc:sldMkLst>
          <pc:docMk/>
          <pc:sldMk cId="1435020629" sldId="257"/>
        </pc:sldMkLst>
        <pc:spChg chg="mod">
          <ac:chgData name="Behnami, Samma" userId="S::sbehnami@uiowa.edu::1ad471d5-4beb-41a9-a9ee-7bd17afea3cf" providerId="AD" clId="Web-{40BB31E0-8718-BA97-C147-E78F28ED7322}" dt="2022-12-06T18:01:53.962" v="85" actId="20577"/>
          <ac:spMkLst>
            <pc:docMk/>
            <pc:sldMk cId="1435020629" sldId="257"/>
            <ac:spMk id="2" creationId="{988B6908-4763-4846-49F0-3F9C5853F81A}"/>
          </ac:spMkLst>
        </pc:spChg>
      </pc:sldChg>
      <pc:sldChg chg="addSp delSp modSp">
        <pc:chgData name="Behnami, Samma" userId="S::sbehnami@uiowa.edu::1ad471d5-4beb-41a9-a9ee-7bd17afea3cf" providerId="AD" clId="Web-{40BB31E0-8718-BA97-C147-E78F28ED7322}" dt="2022-12-06T18:10:38.058" v="191" actId="20577"/>
        <pc:sldMkLst>
          <pc:docMk/>
          <pc:sldMk cId="4205397263" sldId="313"/>
        </pc:sldMkLst>
        <pc:spChg chg="mod">
          <ac:chgData name="Behnami, Samma" userId="S::sbehnami@uiowa.edu::1ad471d5-4beb-41a9-a9ee-7bd17afea3cf" providerId="AD" clId="Web-{40BB31E0-8718-BA97-C147-E78F28ED7322}" dt="2022-12-06T18:07:16.107" v="171"/>
          <ac:spMkLst>
            <pc:docMk/>
            <pc:sldMk cId="4205397263" sldId="313"/>
            <ac:spMk id="2" creationId="{796BF693-308C-3E7C-AC29-372B3870D458}"/>
          </ac:spMkLst>
        </pc:spChg>
        <pc:spChg chg="mod">
          <ac:chgData name="Behnami, Samma" userId="S::sbehnami@uiowa.edu::1ad471d5-4beb-41a9-a9ee-7bd17afea3cf" providerId="AD" clId="Web-{40BB31E0-8718-BA97-C147-E78F28ED7322}" dt="2022-12-06T18:10:38.058" v="191" actId="20577"/>
          <ac:spMkLst>
            <pc:docMk/>
            <pc:sldMk cId="4205397263" sldId="313"/>
            <ac:spMk id="3" creationId="{4C83EF27-CF4B-3566-7243-64EB868E2EC9}"/>
          </ac:spMkLst>
        </pc:spChg>
        <pc:spChg chg="del">
          <ac:chgData name="Behnami, Samma" userId="S::sbehnami@uiowa.edu::1ad471d5-4beb-41a9-a9ee-7bd17afea3cf" providerId="AD" clId="Web-{40BB31E0-8718-BA97-C147-E78F28ED7322}" dt="2022-12-06T18:07:16.107" v="171"/>
          <ac:spMkLst>
            <pc:docMk/>
            <pc:sldMk cId="4205397263" sldId="313"/>
            <ac:spMk id="8" creationId="{91F32EBA-ED97-466E-8CFA-8382584155D0}"/>
          </ac:spMkLst>
        </pc:spChg>
        <pc:spChg chg="del">
          <ac:chgData name="Behnami, Samma" userId="S::sbehnami@uiowa.edu::1ad471d5-4beb-41a9-a9ee-7bd17afea3cf" providerId="AD" clId="Web-{40BB31E0-8718-BA97-C147-E78F28ED7322}" dt="2022-12-06T18:07:16.107" v="171"/>
          <ac:spMkLst>
            <pc:docMk/>
            <pc:sldMk cId="4205397263" sldId="313"/>
            <ac:spMk id="10" creationId="{62A38935-BB53-4DF7-A56E-48DD25B685D7}"/>
          </ac:spMkLst>
        </pc:spChg>
        <pc:spChg chg="add">
          <ac:chgData name="Behnami, Samma" userId="S::sbehnami@uiowa.edu::1ad471d5-4beb-41a9-a9ee-7bd17afea3cf" providerId="AD" clId="Web-{40BB31E0-8718-BA97-C147-E78F28ED7322}" dt="2022-12-06T18:07:16.107" v="171"/>
          <ac:spMkLst>
            <pc:docMk/>
            <pc:sldMk cId="4205397263" sldId="313"/>
            <ac:spMk id="15" creationId="{429917F3-0560-4C6F-B265-458B218C4B87}"/>
          </ac:spMkLst>
        </pc:spChg>
        <pc:grpChg chg="add">
          <ac:chgData name="Behnami, Samma" userId="S::sbehnami@uiowa.edu::1ad471d5-4beb-41a9-a9ee-7bd17afea3cf" providerId="AD" clId="Web-{40BB31E0-8718-BA97-C147-E78F28ED7322}" dt="2022-12-06T18:07:16.107" v="171"/>
          <ac:grpSpMkLst>
            <pc:docMk/>
            <pc:sldMk cId="4205397263" sldId="313"/>
            <ac:grpSpMk id="17" creationId="{AA39BAE7-7EB8-4E22-BCBB-F00F514DB7EA}"/>
          </ac:grpSpMkLst>
        </pc:grpChg>
      </pc:sldChg>
      <pc:sldChg chg="modSp">
        <pc:chgData name="Behnami, Samma" userId="S::sbehnami@uiowa.edu::1ad471d5-4beb-41a9-a9ee-7bd17afea3cf" providerId="AD" clId="Web-{40BB31E0-8718-BA97-C147-E78F28ED7322}" dt="2022-12-06T18:02:50.543" v="92" actId="1076"/>
        <pc:sldMkLst>
          <pc:docMk/>
          <pc:sldMk cId="3716022160" sldId="316"/>
        </pc:sldMkLst>
        <pc:spChg chg="mod">
          <ac:chgData name="Behnami, Samma" userId="S::sbehnami@uiowa.edu::1ad471d5-4beb-41a9-a9ee-7bd17afea3cf" providerId="AD" clId="Web-{40BB31E0-8718-BA97-C147-E78F28ED7322}" dt="2022-12-06T18:02:50.543" v="92" actId="1076"/>
          <ac:spMkLst>
            <pc:docMk/>
            <pc:sldMk cId="3716022160" sldId="316"/>
            <ac:spMk id="2" creationId="{F36E15CA-BD0D-51DE-8734-3C386A30EC17}"/>
          </ac:spMkLst>
        </pc:spChg>
      </pc:sldChg>
      <pc:sldChg chg="modSp">
        <pc:chgData name="Behnami, Samma" userId="S::sbehnami@uiowa.edu::1ad471d5-4beb-41a9-a9ee-7bd17afea3cf" providerId="AD" clId="Web-{40BB31E0-8718-BA97-C147-E78F28ED7322}" dt="2022-12-06T18:04:17.893" v="112" actId="20577"/>
        <pc:sldMkLst>
          <pc:docMk/>
          <pc:sldMk cId="1126342559" sldId="318"/>
        </pc:sldMkLst>
        <pc:spChg chg="mod">
          <ac:chgData name="Behnami, Samma" userId="S::sbehnami@uiowa.edu::1ad471d5-4beb-41a9-a9ee-7bd17afea3cf" providerId="AD" clId="Web-{40BB31E0-8718-BA97-C147-E78F28ED7322}" dt="2022-12-06T18:04:17.893" v="112" actId="20577"/>
          <ac:spMkLst>
            <pc:docMk/>
            <pc:sldMk cId="1126342559" sldId="318"/>
            <ac:spMk id="2" creationId="{666710F7-F059-14BD-4E3D-4DC89706D450}"/>
          </ac:spMkLst>
        </pc:spChg>
      </pc:sldChg>
      <pc:sldChg chg="modSp ord">
        <pc:chgData name="Behnami, Samma" userId="S::sbehnami@uiowa.edu::1ad471d5-4beb-41a9-a9ee-7bd17afea3cf" providerId="AD" clId="Web-{40BB31E0-8718-BA97-C147-E78F28ED7322}" dt="2022-12-06T18:11:02.606" v="193" actId="20577"/>
        <pc:sldMkLst>
          <pc:docMk/>
          <pc:sldMk cId="2218352510" sldId="320"/>
        </pc:sldMkLst>
        <pc:spChg chg="mod">
          <ac:chgData name="Behnami, Samma" userId="S::sbehnami@uiowa.edu::1ad471d5-4beb-41a9-a9ee-7bd17afea3cf" providerId="AD" clId="Web-{40BB31E0-8718-BA97-C147-E78F28ED7322}" dt="2022-12-06T18:11:02.606" v="193" actId="20577"/>
          <ac:spMkLst>
            <pc:docMk/>
            <pc:sldMk cId="2218352510" sldId="320"/>
            <ac:spMk id="2" creationId="{B84DF7DD-81B9-33B5-DCD5-50220F50657D}"/>
          </ac:spMkLst>
        </pc:spChg>
      </pc:sldChg>
      <pc:sldChg chg="modSp">
        <pc:chgData name="Behnami, Samma" userId="S::sbehnami@uiowa.edu::1ad471d5-4beb-41a9-a9ee-7bd17afea3cf" providerId="AD" clId="Web-{40BB31E0-8718-BA97-C147-E78F28ED7322}" dt="2022-12-06T18:16:24.252" v="268" actId="20577"/>
        <pc:sldMkLst>
          <pc:docMk/>
          <pc:sldMk cId="124964053" sldId="321"/>
        </pc:sldMkLst>
        <pc:spChg chg="mod">
          <ac:chgData name="Behnami, Samma" userId="S::sbehnami@uiowa.edu::1ad471d5-4beb-41a9-a9ee-7bd17afea3cf" providerId="AD" clId="Web-{40BB31E0-8718-BA97-C147-E78F28ED7322}" dt="2022-12-06T18:16:24.252" v="268" actId="20577"/>
          <ac:spMkLst>
            <pc:docMk/>
            <pc:sldMk cId="124964053" sldId="321"/>
            <ac:spMk id="3" creationId="{6A7D6E1E-F335-6FB7-CAFB-1F18B1479A60}"/>
          </ac:spMkLst>
        </pc:spChg>
      </pc:sldChg>
      <pc:sldChg chg="modSp">
        <pc:chgData name="Behnami, Samma" userId="S::sbehnami@uiowa.edu::1ad471d5-4beb-41a9-a9ee-7bd17afea3cf" providerId="AD" clId="Web-{40BB31E0-8718-BA97-C147-E78F28ED7322}" dt="2022-12-06T18:03:37.250" v="104" actId="20577"/>
        <pc:sldMkLst>
          <pc:docMk/>
          <pc:sldMk cId="2835980555" sldId="326"/>
        </pc:sldMkLst>
        <pc:spChg chg="mod">
          <ac:chgData name="Behnami, Samma" userId="S::sbehnami@uiowa.edu::1ad471d5-4beb-41a9-a9ee-7bd17afea3cf" providerId="AD" clId="Web-{40BB31E0-8718-BA97-C147-E78F28ED7322}" dt="2022-12-06T18:03:37.250" v="104" actId="20577"/>
          <ac:spMkLst>
            <pc:docMk/>
            <pc:sldMk cId="2835980555" sldId="326"/>
            <ac:spMk id="2" creationId="{53AA598A-0B13-F9A3-6605-EFDC5D27662D}"/>
          </ac:spMkLst>
        </pc:spChg>
      </pc:sldChg>
      <pc:sldChg chg="modSp">
        <pc:chgData name="Behnami, Samma" userId="S::sbehnami@uiowa.edu::1ad471d5-4beb-41a9-a9ee-7bd17afea3cf" providerId="AD" clId="Web-{40BB31E0-8718-BA97-C147-E78F28ED7322}" dt="2022-12-06T18:14:03.962" v="237" actId="20577"/>
        <pc:sldMkLst>
          <pc:docMk/>
          <pc:sldMk cId="1365193286" sldId="327"/>
        </pc:sldMkLst>
        <pc:spChg chg="mod">
          <ac:chgData name="Behnami, Samma" userId="S::sbehnami@uiowa.edu::1ad471d5-4beb-41a9-a9ee-7bd17afea3cf" providerId="AD" clId="Web-{40BB31E0-8718-BA97-C147-E78F28ED7322}" dt="2022-12-06T18:14:03.962" v="237" actId="20577"/>
          <ac:spMkLst>
            <pc:docMk/>
            <pc:sldMk cId="1365193286" sldId="327"/>
            <ac:spMk id="2" creationId="{FB7BD3B7-B023-5157-38EF-2CE71A06033B}"/>
          </ac:spMkLst>
        </pc:spChg>
      </pc:sldChg>
      <pc:sldChg chg="modSp">
        <pc:chgData name="Behnami, Samma" userId="S::sbehnami@uiowa.edu::1ad471d5-4beb-41a9-a9ee-7bd17afea3cf" providerId="AD" clId="Web-{40BB31E0-8718-BA97-C147-E78F28ED7322}" dt="2022-12-06T18:14:46.730" v="244" actId="1076"/>
        <pc:sldMkLst>
          <pc:docMk/>
          <pc:sldMk cId="4121891389" sldId="328"/>
        </pc:sldMkLst>
        <pc:spChg chg="mod">
          <ac:chgData name="Behnami, Samma" userId="S::sbehnami@uiowa.edu::1ad471d5-4beb-41a9-a9ee-7bd17afea3cf" providerId="AD" clId="Web-{40BB31E0-8718-BA97-C147-E78F28ED7322}" dt="2022-12-06T18:14:46.730" v="244" actId="1076"/>
          <ac:spMkLst>
            <pc:docMk/>
            <pc:sldMk cId="4121891389" sldId="328"/>
            <ac:spMk id="2" creationId="{FB7BD3B7-B023-5157-38EF-2CE71A06033B}"/>
          </ac:spMkLst>
        </pc:spChg>
      </pc:sldChg>
      <pc:sldChg chg="modSp">
        <pc:chgData name="Behnami, Samma" userId="S::sbehnami@uiowa.edu::1ad471d5-4beb-41a9-a9ee-7bd17afea3cf" providerId="AD" clId="Web-{40BB31E0-8718-BA97-C147-E78F28ED7322}" dt="2022-12-06T18:15:35.640" v="266" actId="20577"/>
        <pc:sldMkLst>
          <pc:docMk/>
          <pc:sldMk cId="1991622694" sldId="329"/>
        </pc:sldMkLst>
        <pc:spChg chg="mod">
          <ac:chgData name="Behnami, Samma" userId="S::sbehnami@uiowa.edu::1ad471d5-4beb-41a9-a9ee-7bd17afea3cf" providerId="AD" clId="Web-{40BB31E0-8718-BA97-C147-E78F28ED7322}" dt="2022-12-06T18:15:35.640" v="266" actId="20577"/>
          <ac:spMkLst>
            <pc:docMk/>
            <pc:sldMk cId="1991622694" sldId="329"/>
            <ac:spMk id="2" creationId="{FB7BD3B7-B023-5157-38EF-2CE71A06033B}"/>
          </ac:spMkLst>
        </pc:spChg>
        <pc:picChg chg="mod">
          <ac:chgData name="Behnami, Samma" userId="S::sbehnami@uiowa.edu::1ad471d5-4beb-41a9-a9ee-7bd17afea3cf" providerId="AD" clId="Web-{40BB31E0-8718-BA97-C147-E78F28ED7322}" dt="2022-12-06T18:14:48.402" v="247" actId="1076"/>
          <ac:picMkLst>
            <pc:docMk/>
            <pc:sldMk cId="1991622694" sldId="329"/>
            <ac:picMk id="5" creationId="{30789527-E48E-DD95-245C-28E385252866}"/>
          </ac:picMkLst>
        </pc:picChg>
      </pc:sldChg>
      <pc:sldChg chg="modSp">
        <pc:chgData name="Behnami, Samma" userId="S::sbehnami@uiowa.edu::1ad471d5-4beb-41a9-a9ee-7bd17afea3cf" providerId="AD" clId="Web-{40BB31E0-8718-BA97-C147-E78F28ED7322}" dt="2022-12-06T18:11:27.764" v="197" actId="20577"/>
        <pc:sldMkLst>
          <pc:docMk/>
          <pc:sldMk cId="384700274" sldId="330"/>
        </pc:sldMkLst>
        <pc:spChg chg="mod">
          <ac:chgData name="Behnami, Samma" userId="S::sbehnami@uiowa.edu::1ad471d5-4beb-41a9-a9ee-7bd17afea3cf" providerId="AD" clId="Web-{40BB31E0-8718-BA97-C147-E78F28ED7322}" dt="2022-12-06T18:11:27.764" v="197" actId="20577"/>
          <ac:spMkLst>
            <pc:docMk/>
            <pc:sldMk cId="384700274" sldId="330"/>
            <ac:spMk id="2" creationId="{DDADB108-8BAD-07ED-44F2-FF29E5D672FF}"/>
          </ac:spMkLst>
        </pc:spChg>
      </pc:sldChg>
      <pc:sldChg chg="addSp delSp modSp">
        <pc:chgData name="Behnami, Samma" userId="S::sbehnami@uiowa.edu::1ad471d5-4beb-41a9-a9ee-7bd17afea3cf" providerId="AD" clId="Web-{40BB31E0-8718-BA97-C147-E78F28ED7322}" dt="2022-12-06T18:11:20.404" v="195" actId="20577"/>
        <pc:sldMkLst>
          <pc:docMk/>
          <pc:sldMk cId="3519276075" sldId="331"/>
        </pc:sldMkLst>
        <pc:spChg chg="mod">
          <ac:chgData name="Behnami, Samma" userId="S::sbehnami@uiowa.edu::1ad471d5-4beb-41a9-a9ee-7bd17afea3cf" providerId="AD" clId="Web-{40BB31E0-8718-BA97-C147-E78F28ED7322}" dt="2022-12-06T18:11:20.404" v="195" actId="20577"/>
          <ac:spMkLst>
            <pc:docMk/>
            <pc:sldMk cId="3519276075" sldId="331"/>
            <ac:spMk id="2" creationId="{AD1C9BB3-881B-DD3A-E54C-B4534EB7606D}"/>
          </ac:spMkLst>
        </pc:spChg>
        <pc:spChg chg="del">
          <ac:chgData name="Behnami, Samma" userId="S::sbehnami@uiowa.edu::1ad471d5-4beb-41a9-a9ee-7bd17afea3cf" providerId="AD" clId="Web-{40BB31E0-8718-BA97-C147-E78F28ED7322}" dt="2022-12-06T17:58:12.947" v="0"/>
          <ac:spMkLst>
            <pc:docMk/>
            <pc:sldMk cId="3519276075" sldId="331"/>
            <ac:spMk id="20" creationId="{AD7356EA-285B-4E5D-8FEC-104659A4FD2C}"/>
          </ac:spMkLst>
        </pc:spChg>
        <pc:spChg chg="del">
          <ac:chgData name="Behnami, Samma" userId="S::sbehnami@uiowa.edu::1ad471d5-4beb-41a9-a9ee-7bd17afea3cf" providerId="AD" clId="Web-{40BB31E0-8718-BA97-C147-E78F28ED7322}" dt="2022-12-06T17:58:12.947" v="0"/>
          <ac:spMkLst>
            <pc:docMk/>
            <pc:sldMk cId="3519276075" sldId="331"/>
            <ac:spMk id="21" creationId="{71FC7D98-7B8B-402A-90FC-F027482F2142}"/>
          </ac:spMkLst>
        </pc:spChg>
        <pc:spChg chg="add del">
          <ac:chgData name="Behnami, Samma" userId="S::sbehnami@uiowa.edu::1ad471d5-4beb-41a9-a9ee-7bd17afea3cf" providerId="AD" clId="Web-{40BB31E0-8718-BA97-C147-E78F28ED7322}" dt="2022-12-06T17:58:18.932" v="1"/>
          <ac:spMkLst>
            <pc:docMk/>
            <pc:sldMk cId="3519276075" sldId="331"/>
            <ac:spMk id="25" creationId="{60D3FBF0-2EFE-E88E-EF17-F09E23785071}"/>
          </ac:spMkLst>
        </pc:spChg>
        <pc:spChg chg="add">
          <ac:chgData name="Behnami, Samma" userId="S::sbehnami@uiowa.edu::1ad471d5-4beb-41a9-a9ee-7bd17afea3cf" providerId="AD" clId="Web-{40BB31E0-8718-BA97-C147-E78F28ED7322}" dt="2022-12-06T17:58:12.947" v="0"/>
          <ac:spMkLst>
            <pc:docMk/>
            <pc:sldMk cId="3519276075" sldId="331"/>
            <ac:spMk id="28" creationId="{131BAD53-4E89-4F62-BBB7-26359763ED39}"/>
          </ac:spMkLst>
        </pc:spChg>
        <pc:spChg chg="add">
          <ac:chgData name="Behnami, Samma" userId="S::sbehnami@uiowa.edu::1ad471d5-4beb-41a9-a9ee-7bd17afea3cf" providerId="AD" clId="Web-{40BB31E0-8718-BA97-C147-E78F28ED7322}" dt="2022-12-06T17:58:12.947" v="0"/>
          <ac:spMkLst>
            <pc:docMk/>
            <pc:sldMk cId="3519276075" sldId="331"/>
            <ac:spMk id="30" creationId="{62756DA2-40EB-4C6F-B962-5822FFB54FB6}"/>
          </ac:spMkLst>
        </pc:spChg>
        <pc:picChg chg="mod">
          <ac:chgData name="Behnami, Samma" userId="S::sbehnami@uiowa.edu::1ad471d5-4beb-41a9-a9ee-7bd17afea3cf" providerId="AD" clId="Web-{40BB31E0-8718-BA97-C147-E78F28ED7322}" dt="2022-12-06T17:58:49.934" v="12" actId="1076"/>
          <ac:picMkLst>
            <pc:docMk/>
            <pc:sldMk cId="3519276075" sldId="331"/>
            <ac:picMk id="4" creationId="{F76F4E1D-1206-90AB-2D14-3A1C7C1D976D}"/>
          </ac:picMkLst>
        </pc:picChg>
      </pc:sldChg>
      <pc:sldChg chg="modSp">
        <pc:chgData name="Behnami, Samma" userId="S::sbehnami@uiowa.edu::1ad471d5-4beb-41a9-a9ee-7bd17afea3cf" providerId="AD" clId="Web-{40BB31E0-8718-BA97-C147-E78F28ED7322}" dt="2022-12-06T18:11:23.936" v="196" actId="20577"/>
        <pc:sldMkLst>
          <pc:docMk/>
          <pc:sldMk cId="951423345" sldId="332"/>
        </pc:sldMkLst>
        <pc:spChg chg="mod">
          <ac:chgData name="Behnami, Samma" userId="S::sbehnami@uiowa.edu::1ad471d5-4beb-41a9-a9ee-7bd17afea3cf" providerId="AD" clId="Web-{40BB31E0-8718-BA97-C147-E78F28ED7322}" dt="2022-12-06T18:11:23.936" v="196" actId="20577"/>
          <ac:spMkLst>
            <pc:docMk/>
            <pc:sldMk cId="951423345" sldId="332"/>
            <ac:spMk id="2" creationId="{277C380B-DA8C-04AC-A279-9822187BCF19}"/>
          </ac:spMkLst>
        </pc:spChg>
      </pc:sldChg>
    </pc:docChg>
  </pc:docChgLst>
  <pc:docChgLst>
    <pc:chgData name="Sinnard, Somer" userId="S::ssinnard@uiowa.edu::85f69205-a1c7-4b88-903c-b7dbc627e331" providerId="AD" clId="Web-{7F5E7923-3347-4EEC-83F0-290DBDCC8B94}"/>
    <pc:docChg chg="addSld modSld">
      <pc:chgData name="Sinnard, Somer" userId="S::ssinnard@uiowa.edu::85f69205-a1c7-4b88-903c-b7dbc627e331" providerId="AD" clId="Web-{7F5E7923-3347-4EEC-83F0-290DBDCC8B94}" dt="2022-12-05T00:45:13.219" v="89" actId="20577"/>
      <pc:docMkLst>
        <pc:docMk/>
      </pc:docMkLst>
      <pc:sldChg chg="modSp">
        <pc:chgData name="Sinnard, Somer" userId="S::ssinnard@uiowa.edu::85f69205-a1c7-4b88-903c-b7dbc627e331" providerId="AD" clId="Web-{7F5E7923-3347-4EEC-83F0-290DBDCC8B94}" dt="2022-12-05T00:27:23.461" v="52" actId="20577"/>
        <pc:sldMkLst>
          <pc:docMk/>
          <pc:sldMk cId="2744543677" sldId="310"/>
        </pc:sldMkLst>
        <pc:spChg chg="mod">
          <ac:chgData name="Sinnard, Somer" userId="S::ssinnard@uiowa.edu::85f69205-a1c7-4b88-903c-b7dbc627e331" providerId="AD" clId="Web-{7F5E7923-3347-4EEC-83F0-290DBDCC8B94}" dt="2022-12-05T00:27:23.461" v="52" actId="20577"/>
          <ac:spMkLst>
            <pc:docMk/>
            <pc:sldMk cId="2744543677" sldId="310"/>
            <ac:spMk id="3" creationId="{61C7483D-7513-77DE-B2CA-F1C31D56AD4E}"/>
          </ac:spMkLst>
        </pc:spChg>
      </pc:sldChg>
      <pc:sldChg chg="modSp new">
        <pc:chgData name="Sinnard, Somer" userId="S::ssinnard@uiowa.edu::85f69205-a1c7-4b88-903c-b7dbc627e331" providerId="AD" clId="Web-{7F5E7923-3347-4EEC-83F0-290DBDCC8B94}" dt="2022-12-05T00:44:59.484" v="64" actId="20577"/>
        <pc:sldMkLst>
          <pc:docMk/>
          <pc:sldMk cId="1734670878" sldId="324"/>
        </pc:sldMkLst>
        <pc:spChg chg="mod">
          <ac:chgData name="Sinnard, Somer" userId="S::ssinnard@uiowa.edu::85f69205-a1c7-4b88-903c-b7dbc627e331" providerId="AD" clId="Web-{7F5E7923-3347-4EEC-83F0-290DBDCC8B94}" dt="2022-12-05T00:44:59.484" v="64" actId="20577"/>
          <ac:spMkLst>
            <pc:docMk/>
            <pc:sldMk cId="1734670878" sldId="324"/>
            <ac:spMk id="2" creationId="{4F589B7A-5E7E-33BA-885C-B7B52217C54D}"/>
          </ac:spMkLst>
        </pc:spChg>
      </pc:sldChg>
      <pc:sldChg chg="modSp new">
        <pc:chgData name="Sinnard, Somer" userId="S::ssinnard@uiowa.edu::85f69205-a1c7-4b88-903c-b7dbc627e331" providerId="AD" clId="Web-{7F5E7923-3347-4EEC-83F0-290DBDCC8B94}" dt="2022-12-05T00:45:13.219" v="89" actId="20577"/>
        <pc:sldMkLst>
          <pc:docMk/>
          <pc:sldMk cId="3286443349" sldId="325"/>
        </pc:sldMkLst>
        <pc:spChg chg="mod">
          <ac:chgData name="Sinnard, Somer" userId="S::ssinnard@uiowa.edu::85f69205-a1c7-4b88-903c-b7dbc627e331" providerId="AD" clId="Web-{7F5E7923-3347-4EEC-83F0-290DBDCC8B94}" dt="2022-12-05T00:45:13.219" v="89" actId="20577"/>
          <ac:spMkLst>
            <pc:docMk/>
            <pc:sldMk cId="3286443349" sldId="325"/>
            <ac:spMk id="2" creationId="{F0668D89-485B-DB8A-5034-62F97029DCD5}"/>
          </ac:spMkLst>
        </pc:spChg>
      </pc:sldChg>
    </pc:docChg>
  </pc:docChgLst>
  <pc:docChgLst>
    <pc:chgData name="Jiang, Wen" userId="S::wjiang22@uiowa.edu::4801ae89-3985-49b9-be67-93989619d10a" providerId="AD" clId="Web-{6674BFB9-4599-4BF8-B339-FF8958CB5EB0}"/>
    <pc:docChg chg="addSld modSld">
      <pc:chgData name="Jiang, Wen" userId="S::wjiang22@uiowa.edu::4801ae89-3985-49b9-be67-93989619d10a" providerId="AD" clId="Web-{6674BFB9-4599-4BF8-B339-FF8958CB5EB0}" dt="2022-11-30T19:36:49.219" v="39"/>
      <pc:docMkLst>
        <pc:docMk/>
      </pc:docMkLst>
      <pc:sldChg chg="addSp delSp modSp new mod setBg modClrScheme chgLayout">
        <pc:chgData name="Jiang, Wen" userId="S::wjiang22@uiowa.edu::4801ae89-3985-49b9-be67-93989619d10a" providerId="AD" clId="Web-{6674BFB9-4599-4BF8-B339-FF8958CB5EB0}" dt="2022-11-30T19:36:49.219" v="39"/>
        <pc:sldMkLst>
          <pc:docMk/>
          <pc:sldMk cId="3029531713" sldId="304"/>
        </pc:sldMkLst>
        <pc:spChg chg="mod ord">
          <ac:chgData name="Jiang, Wen" userId="S::wjiang22@uiowa.edu::4801ae89-3985-49b9-be67-93989619d10a" providerId="AD" clId="Web-{6674BFB9-4599-4BF8-B339-FF8958CB5EB0}" dt="2022-11-30T19:36:49.219" v="39"/>
          <ac:spMkLst>
            <pc:docMk/>
            <pc:sldMk cId="3029531713" sldId="304"/>
            <ac:spMk id="2" creationId="{31886ECC-2486-375F-3969-09923EE6FA20}"/>
          </ac:spMkLst>
        </pc:spChg>
        <pc:spChg chg="del mod ord">
          <ac:chgData name="Jiang, Wen" userId="S::wjiang22@uiowa.edu::4801ae89-3985-49b9-be67-93989619d10a" providerId="AD" clId="Web-{6674BFB9-4599-4BF8-B339-FF8958CB5EB0}" dt="2022-11-30T19:31:57.836" v="2"/>
          <ac:spMkLst>
            <pc:docMk/>
            <pc:sldMk cId="3029531713" sldId="304"/>
            <ac:spMk id="3" creationId="{CB1E27CA-58C7-16C6-0D82-7DE81DC45A8B}"/>
          </ac:spMkLst>
        </pc:spChg>
        <pc:spChg chg="del">
          <ac:chgData name="Jiang, Wen" userId="S::wjiang22@uiowa.edu::4801ae89-3985-49b9-be67-93989619d10a" providerId="AD" clId="Web-{6674BFB9-4599-4BF8-B339-FF8958CB5EB0}" dt="2022-11-30T19:31:55.304" v="1"/>
          <ac:spMkLst>
            <pc:docMk/>
            <pc:sldMk cId="3029531713" sldId="304"/>
            <ac:spMk id="4" creationId="{61598EB8-1D2F-BFCB-80D7-2A9387D28B21}"/>
          </ac:spMkLst>
        </pc:spChg>
        <pc:spChg chg="del">
          <ac:chgData name="Jiang, Wen" userId="S::wjiang22@uiowa.edu::4801ae89-3985-49b9-be67-93989619d10a" providerId="AD" clId="Web-{6674BFB9-4599-4BF8-B339-FF8958CB5EB0}" dt="2022-11-30T19:31:55.304" v="1"/>
          <ac:spMkLst>
            <pc:docMk/>
            <pc:sldMk cId="3029531713" sldId="304"/>
            <ac:spMk id="5" creationId="{C2A286F0-7BE1-34B5-695F-F9A2DA6A52AC}"/>
          </ac:spMkLst>
        </pc:spChg>
        <pc:spChg chg="del">
          <ac:chgData name="Jiang, Wen" userId="S::wjiang22@uiowa.edu::4801ae89-3985-49b9-be67-93989619d10a" providerId="AD" clId="Web-{6674BFB9-4599-4BF8-B339-FF8958CB5EB0}" dt="2022-11-30T19:31:55.304" v="1"/>
          <ac:spMkLst>
            <pc:docMk/>
            <pc:sldMk cId="3029531713" sldId="304"/>
            <ac:spMk id="6" creationId="{18216CC9-39BA-7BB3-DCD0-07A74E90F744}"/>
          </ac:spMkLst>
        </pc:spChg>
        <pc:spChg chg="del">
          <ac:chgData name="Jiang, Wen" userId="S::wjiang22@uiowa.edu::4801ae89-3985-49b9-be67-93989619d10a" providerId="AD" clId="Web-{6674BFB9-4599-4BF8-B339-FF8958CB5EB0}" dt="2022-11-30T19:31:55.304" v="1"/>
          <ac:spMkLst>
            <pc:docMk/>
            <pc:sldMk cId="3029531713" sldId="304"/>
            <ac:spMk id="7" creationId="{D469DF27-4520-CDB3-6376-B44DF51BECC1}"/>
          </ac:spMkLst>
        </pc:spChg>
        <pc:spChg chg="del">
          <ac:chgData name="Jiang, Wen" userId="S::wjiang22@uiowa.edu::4801ae89-3985-49b9-be67-93989619d10a" providerId="AD" clId="Web-{6674BFB9-4599-4BF8-B339-FF8958CB5EB0}" dt="2022-11-30T19:31:55.304" v="1"/>
          <ac:spMkLst>
            <pc:docMk/>
            <pc:sldMk cId="3029531713" sldId="304"/>
            <ac:spMk id="8" creationId="{FFFB1451-DBF0-8FD4-D547-079B134F2761}"/>
          </ac:spMkLst>
        </pc:spChg>
        <pc:spChg chg="mod ord">
          <ac:chgData name="Jiang, Wen" userId="S::wjiang22@uiowa.edu::4801ae89-3985-49b9-be67-93989619d10a" providerId="AD" clId="Web-{6674BFB9-4599-4BF8-B339-FF8958CB5EB0}" dt="2022-11-30T19:36:49.219" v="39"/>
          <ac:spMkLst>
            <pc:docMk/>
            <pc:sldMk cId="3029531713" sldId="304"/>
            <ac:spMk id="9" creationId="{E9A6AB32-EB89-07CE-FC5C-B740D15E24EF}"/>
          </ac:spMkLst>
        </pc:spChg>
        <pc:spChg chg="add">
          <ac:chgData name="Jiang, Wen" userId="S::wjiang22@uiowa.edu::4801ae89-3985-49b9-be67-93989619d10a" providerId="AD" clId="Web-{6674BFB9-4599-4BF8-B339-FF8958CB5EB0}" dt="2022-11-30T19:36:49.219" v="39"/>
          <ac:spMkLst>
            <pc:docMk/>
            <pc:sldMk cId="3029531713" sldId="304"/>
            <ac:spMk id="15" creationId="{1707FC24-6981-43D9-B525-C7832BA22463}"/>
          </ac:spMkLst>
        </pc:spChg>
        <pc:picChg chg="add mod ord">
          <ac:chgData name="Jiang, Wen" userId="S::wjiang22@uiowa.edu::4801ae89-3985-49b9-be67-93989619d10a" providerId="AD" clId="Web-{6674BFB9-4599-4BF8-B339-FF8958CB5EB0}" dt="2022-11-30T19:36:49.219" v="39"/>
          <ac:picMkLst>
            <pc:docMk/>
            <pc:sldMk cId="3029531713" sldId="304"/>
            <ac:picMk id="10" creationId="{3E17EC7F-02D7-25B2-1A08-DB894AF453FD}"/>
          </ac:picMkLst>
        </pc:picChg>
      </pc:sldChg>
      <pc:sldChg chg="addSp delSp modSp new">
        <pc:chgData name="Jiang, Wen" userId="S::wjiang22@uiowa.edu::4801ae89-3985-49b9-be67-93989619d10a" providerId="AD" clId="Web-{6674BFB9-4599-4BF8-B339-FF8958CB5EB0}" dt="2022-11-30T19:36:30.875" v="38" actId="1076"/>
        <pc:sldMkLst>
          <pc:docMk/>
          <pc:sldMk cId="3259482312" sldId="305"/>
        </pc:sldMkLst>
        <pc:spChg chg="mod">
          <ac:chgData name="Jiang, Wen" userId="S::wjiang22@uiowa.edu::4801ae89-3985-49b9-be67-93989619d10a" providerId="AD" clId="Web-{6674BFB9-4599-4BF8-B339-FF8958CB5EB0}" dt="2022-11-30T19:33:07.932" v="16" actId="20577"/>
          <ac:spMkLst>
            <pc:docMk/>
            <pc:sldMk cId="3259482312" sldId="305"/>
            <ac:spMk id="2" creationId="{1F90E27B-4212-0DE6-4CA0-044ADA3EF7B3}"/>
          </ac:spMkLst>
        </pc:spChg>
        <pc:spChg chg="del">
          <ac:chgData name="Jiang, Wen" userId="S::wjiang22@uiowa.edu::4801ae89-3985-49b9-be67-93989619d10a" providerId="AD" clId="Web-{6674BFB9-4599-4BF8-B339-FF8958CB5EB0}" dt="2022-11-30T19:32:59.463" v="11"/>
          <ac:spMkLst>
            <pc:docMk/>
            <pc:sldMk cId="3259482312" sldId="305"/>
            <ac:spMk id="3" creationId="{5F07AB5B-3035-E78C-E938-4FCB59104B6C}"/>
          </ac:spMkLst>
        </pc:spChg>
        <pc:picChg chg="add mod ord">
          <ac:chgData name="Jiang, Wen" userId="S::wjiang22@uiowa.edu::4801ae89-3985-49b9-be67-93989619d10a" providerId="AD" clId="Web-{6674BFB9-4599-4BF8-B339-FF8958CB5EB0}" dt="2022-11-30T19:36:25.484" v="36" actId="1076"/>
          <ac:picMkLst>
            <pc:docMk/>
            <pc:sldMk cId="3259482312" sldId="305"/>
            <ac:picMk id="5" creationId="{B82EF20F-05E7-CB8D-37D4-6531914D795E}"/>
          </ac:picMkLst>
        </pc:picChg>
        <pc:picChg chg="add mod modCrop">
          <ac:chgData name="Jiang, Wen" userId="S::wjiang22@uiowa.edu::4801ae89-3985-49b9-be67-93989619d10a" providerId="AD" clId="Web-{6674BFB9-4599-4BF8-B339-FF8958CB5EB0}" dt="2022-11-30T19:36:30.875" v="38" actId="1076"/>
          <ac:picMkLst>
            <pc:docMk/>
            <pc:sldMk cId="3259482312" sldId="305"/>
            <ac:picMk id="6" creationId="{7DEA505A-4E97-6F3B-9BBA-45A8F416ACF8}"/>
          </ac:picMkLst>
        </pc:picChg>
      </pc:sldChg>
    </pc:docChg>
  </pc:docChgLst>
  <pc:docChgLst>
    <pc:chgData name="Chaiyarat, Gwen" userId="S::chaiyarat@uiowa.edu::4af992fc-6e39-4445-bc6e-6b5ed5020053" providerId="AD" clId="Web-{E608B7F5-1B2C-4B25-9A3C-7D71BB709250}"/>
    <pc:docChg chg="addSld delSld modSld sldOrd">
      <pc:chgData name="Chaiyarat, Gwen" userId="S::chaiyarat@uiowa.edu::4af992fc-6e39-4445-bc6e-6b5ed5020053" providerId="AD" clId="Web-{E608B7F5-1B2C-4B25-9A3C-7D71BB709250}" dt="2022-12-05T02:14:21.024" v="114" actId="20577"/>
      <pc:docMkLst>
        <pc:docMk/>
      </pc:docMkLst>
      <pc:sldChg chg="delSp modSp">
        <pc:chgData name="Chaiyarat, Gwen" userId="S::chaiyarat@uiowa.edu::4af992fc-6e39-4445-bc6e-6b5ed5020053" providerId="AD" clId="Web-{E608B7F5-1B2C-4B25-9A3C-7D71BB709250}" dt="2022-12-05T00:28:39.156" v="100"/>
        <pc:sldMkLst>
          <pc:docMk/>
          <pc:sldMk cId="2744543677" sldId="310"/>
        </pc:sldMkLst>
        <pc:spChg chg="mod">
          <ac:chgData name="Chaiyarat, Gwen" userId="S::chaiyarat@uiowa.edu::4af992fc-6e39-4445-bc6e-6b5ed5020053" providerId="AD" clId="Web-{E608B7F5-1B2C-4B25-9A3C-7D71BB709250}" dt="2022-12-05T00:27:07.328" v="39" actId="20577"/>
          <ac:spMkLst>
            <pc:docMk/>
            <pc:sldMk cId="2744543677" sldId="310"/>
            <ac:spMk id="2" creationId="{8A453A56-9848-3FED-4442-A3668598ED88}"/>
          </ac:spMkLst>
        </pc:spChg>
        <pc:spChg chg="mod">
          <ac:chgData name="Chaiyarat, Gwen" userId="S::chaiyarat@uiowa.edu::4af992fc-6e39-4445-bc6e-6b5ed5020053" providerId="AD" clId="Web-{E608B7F5-1B2C-4B25-9A3C-7D71BB709250}" dt="2022-12-05T00:28:36.687" v="99" actId="20577"/>
          <ac:spMkLst>
            <pc:docMk/>
            <pc:sldMk cId="2744543677" sldId="310"/>
            <ac:spMk id="3" creationId="{61C7483D-7513-77DE-B2CA-F1C31D56AD4E}"/>
          </ac:spMkLst>
        </pc:spChg>
        <pc:spChg chg="del">
          <ac:chgData name="Chaiyarat, Gwen" userId="S::chaiyarat@uiowa.edu::4af992fc-6e39-4445-bc6e-6b5ed5020053" providerId="AD" clId="Web-{E608B7F5-1B2C-4B25-9A3C-7D71BB709250}" dt="2022-12-05T00:28:39.156" v="100"/>
          <ac:spMkLst>
            <pc:docMk/>
            <pc:sldMk cId="2744543677" sldId="310"/>
            <ac:spMk id="4" creationId="{713CE55B-864E-38A3-833A-20DEC48D45B1}"/>
          </ac:spMkLst>
        </pc:spChg>
      </pc:sldChg>
      <pc:sldChg chg="new">
        <pc:chgData name="Chaiyarat, Gwen" userId="S::chaiyarat@uiowa.edu::4af992fc-6e39-4445-bc6e-6b5ed5020053" providerId="AD" clId="Web-{E608B7F5-1B2C-4B25-9A3C-7D71BB709250}" dt="2022-12-05T00:27:10.953" v="40"/>
        <pc:sldMkLst>
          <pc:docMk/>
          <pc:sldMk cId="189067591" sldId="323"/>
        </pc:sldMkLst>
      </pc:sldChg>
      <pc:sldChg chg="modSp">
        <pc:chgData name="Chaiyarat, Gwen" userId="S::chaiyarat@uiowa.edu::4af992fc-6e39-4445-bc6e-6b5ed5020053" providerId="AD" clId="Web-{E608B7F5-1B2C-4B25-9A3C-7D71BB709250}" dt="2022-12-05T00:27:14.766" v="48" actId="20577"/>
        <pc:sldMkLst>
          <pc:docMk/>
          <pc:sldMk cId="1120098880" sldId="323"/>
        </pc:sldMkLst>
        <pc:spChg chg="mod">
          <ac:chgData name="Chaiyarat, Gwen" userId="S::chaiyarat@uiowa.edu::4af992fc-6e39-4445-bc6e-6b5ed5020053" providerId="AD" clId="Web-{E608B7F5-1B2C-4B25-9A3C-7D71BB709250}" dt="2022-12-05T00:27:14.766" v="48" actId="20577"/>
          <ac:spMkLst>
            <pc:docMk/>
            <pc:sldMk cId="1120098880" sldId="323"/>
            <ac:spMk id="2" creationId="{182B1D78-C73B-3168-E2AE-DA493C0F7AA1}"/>
          </ac:spMkLst>
        </pc:spChg>
      </pc:sldChg>
      <pc:sldChg chg="delSp add del ord replId">
        <pc:chgData name="Chaiyarat, Gwen" userId="S::chaiyarat@uiowa.edu::4af992fc-6e39-4445-bc6e-6b5ed5020053" providerId="AD" clId="Web-{E608B7F5-1B2C-4B25-9A3C-7D71BB709250}" dt="2022-12-05T00:19:05.598" v="3"/>
        <pc:sldMkLst>
          <pc:docMk/>
          <pc:sldMk cId="3415811061" sldId="323"/>
        </pc:sldMkLst>
        <pc:picChg chg="del">
          <ac:chgData name="Chaiyarat, Gwen" userId="S::chaiyarat@uiowa.edu::4af992fc-6e39-4445-bc6e-6b5ed5020053" providerId="AD" clId="Web-{E608B7F5-1B2C-4B25-9A3C-7D71BB709250}" dt="2022-12-05T00:19:02.129" v="2"/>
          <ac:picMkLst>
            <pc:docMk/>
            <pc:sldMk cId="3415811061" sldId="323"/>
            <ac:picMk id="6" creationId="{ADD3C062-6B8C-040E-3E80-DB3524E89DF4}"/>
          </ac:picMkLst>
        </pc:picChg>
      </pc:sldChg>
      <pc:sldChg chg="del">
        <pc:chgData name="Chaiyarat, Gwen" userId="S::chaiyarat@uiowa.edu::4af992fc-6e39-4445-bc6e-6b5ed5020053" providerId="AD" clId="Web-{E608B7F5-1B2C-4B25-9A3C-7D71BB709250}" dt="2022-12-05T00:27:23.891" v="49"/>
        <pc:sldMkLst>
          <pc:docMk/>
          <pc:sldMk cId="189067591" sldId="324"/>
        </pc:sldMkLst>
      </pc:sldChg>
      <pc:sldChg chg="modSp new">
        <pc:chgData name="Chaiyarat, Gwen" userId="S::chaiyarat@uiowa.edu::4af992fc-6e39-4445-bc6e-6b5ed5020053" providerId="AD" clId="Web-{E608B7F5-1B2C-4B25-9A3C-7D71BB709250}" dt="2022-12-05T02:14:21.024" v="114" actId="20577"/>
        <pc:sldMkLst>
          <pc:docMk/>
          <pc:sldMk cId="1781185178" sldId="326"/>
        </pc:sldMkLst>
        <pc:spChg chg="mod">
          <ac:chgData name="Chaiyarat, Gwen" userId="S::chaiyarat@uiowa.edu::4af992fc-6e39-4445-bc6e-6b5ed5020053" providerId="AD" clId="Web-{E608B7F5-1B2C-4B25-9A3C-7D71BB709250}" dt="2022-12-05T02:14:21.024" v="114" actId="20577"/>
          <ac:spMkLst>
            <pc:docMk/>
            <pc:sldMk cId="1781185178" sldId="326"/>
            <ac:spMk id="2" creationId="{DD456EE3-ADF3-8999-8117-5375ED576178}"/>
          </ac:spMkLst>
        </pc:spChg>
      </pc:sldChg>
    </pc:docChg>
  </pc:docChgLst>
  <pc:docChgLst>
    <pc:chgData name="Behnami, Samma" userId="S::sbehnami@uiowa.edu::1ad471d5-4beb-41a9-a9ee-7bd17afea3cf" providerId="AD" clId="Web-{B89DFE86-5C8A-BD5A-E446-031E764C982C}"/>
    <pc:docChg chg="modSld">
      <pc:chgData name="Behnami, Samma" userId="S::sbehnami@uiowa.edu::1ad471d5-4beb-41a9-a9ee-7bd17afea3cf" providerId="AD" clId="Web-{B89DFE86-5C8A-BD5A-E446-031E764C982C}" dt="2022-12-06T22:26:30.704" v="7" actId="1076"/>
      <pc:docMkLst>
        <pc:docMk/>
      </pc:docMkLst>
      <pc:sldChg chg="modSp">
        <pc:chgData name="Behnami, Samma" userId="S::sbehnami@uiowa.edu::1ad471d5-4beb-41a9-a9ee-7bd17afea3cf" providerId="AD" clId="Web-{B89DFE86-5C8A-BD5A-E446-031E764C982C}" dt="2022-12-06T22:26:30.704" v="7" actId="1076"/>
        <pc:sldMkLst>
          <pc:docMk/>
          <pc:sldMk cId="2218352510" sldId="320"/>
        </pc:sldMkLst>
        <pc:spChg chg="mod">
          <ac:chgData name="Behnami, Samma" userId="S::sbehnami@uiowa.edu::1ad471d5-4beb-41a9-a9ee-7bd17afea3cf" providerId="AD" clId="Web-{B89DFE86-5C8A-BD5A-E446-031E764C982C}" dt="2022-12-06T22:26:30.704" v="7" actId="1076"/>
          <ac:spMkLst>
            <pc:docMk/>
            <pc:sldMk cId="2218352510" sldId="320"/>
            <ac:spMk id="2" creationId="{B84DF7DD-81B9-33B5-DCD5-50220F50657D}"/>
          </ac:spMkLst>
        </pc:spChg>
      </pc:sldChg>
      <pc:sldChg chg="modSp">
        <pc:chgData name="Behnami, Samma" userId="S::sbehnami@uiowa.edu::1ad471d5-4beb-41a9-a9ee-7bd17afea3cf" providerId="AD" clId="Web-{B89DFE86-5C8A-BD5A-E446-031E764C982C}" dt="2022-12-06T22:26:02.610" v="6" actId="20577"/>
        <pc:sldMkLst>
          <pc:docMk/>
          <pc:sldMk cId="639338943" sldId="323"/>
        </pc:sldMkLst>
        <pc:spChg chg="mod">
          <ac:chgData name="Behnami, Samma" userId="S::sbehnami@uiowa.edu::1ad471d5-4beb-41a9-a9ee-7bd17afea3cf" providerId="AD" clId="Web-{B89DFE86-5C8A-BD5A-E446-031E764C982C}" dt="2022-12-06T22:26:02.610" v="6" actId="20577"/>
          <ac:spMkLst>
            <pc:docMk/>
            <pc:sldMk cId="639338943" sldId="323"/>
            <ac:spMk id="3" creationId="{B51705C7-4E2C-CB7A-E5A1-ABE20063B9EF}"/>
          </ac:spMkLst>
        </pc:spChg>
      </pc:sldChg>
    </pc:docChg>
  </pc:docChgLst>
  <pc:docChgLst>
    <pc:chgData name="Sinnard, Somer" userId="S::ssinnard@uiowa.edu::85f69205-a1c7-4b88-903c-b7dbc627e331" providerId="AD" clId="Web-{7722A9D1-9F07-4458-A94E-F302734C376E}"/>
    <pc:docChg chg="addSld delSld modSld">
      <pc:chgData name="Sinnard, Somer" userId="S::ssinnard@uiowa.edu::85f69205-a1c7-4b88-903c-b7dbc627e331" providerId="AD" clId="Web-{7722A9D1-9F07-4458-A94E-F302734C376E}" dt="2022-12-07T17:40:45.868" v="1794" actId="14100"/>
      <pc:docMkLst>
        <pc:docMk/>
      </pc:docMkLst>
      <pc:sldChg chg="modSp">
        <pc:chgData name="Sinnard, Somer" userId="S::ssinnard@uiowa.edu::85f69205-a1c7-4b88-903c-b7dbc627e331" providerId="AD" clId="Web-{7722A9D1-9F07-4458-A94E-F302734C376E}" dt="2022-12-07T17:37:42.332" v="1781" actId="20577"/>
        <pc:sldMkLst>
          <pc:docMk/>
          <pc:sldMk cId="495239880" sldId="312"/>
        </pc:sldMkLst>
        <pc:spChg chg="mod">
          <ac:chgData name="Sinnard, Somer" userId="S::ssinnard@uiowa.edu::85f69205-a1c7-4b88-903c-b7dbc627e331" providerId="AD" clId="Web-{7722A9D1-9F07-4458-A94E-F302734C376E}" dt="2022-12-07T17:37:42.332" v="1781" actId="20577"/>
          <ac:spMkLst>
            <pc:docMk/>
            <pc:sldMk cId="495239880" sldId="312"/>
            <ac:spMk id="3" creationId="{7FE49B38-A06F-21A9-3EA9-DA150D78EC0E}"/>
          </ac:spMkLst>
        </pc:spChg>
      </pc:sldChg>
      <pc:sldChg chg="modSp">
        <pc:chgData name="Sinnard, Somer" userId="S::ssinnard@uiowa.edu::85f69205-a1c7-4b88-903c-b7dbc627e331" providerId="AD" clId="Web-{7722A9D1-9F07-4458-A94E-F302734C376E}" dt="2022-12-07T09:55:23.860" v="1385" actId="20577"/>
        <pc:sldMkLst>
          <pc:docMk/>
          <pc:sldMk cId="4205397263" sldId="313"/>
        </pc:sldMkLst>
        <pc:spChg chg="mod">
          <ac:chgData name="Sinnard, Somer" userId="S::ssinnard@uiowa.edu::85f69205-a1c7-4b88-903c-b7dbc627e331" providerId="AD" clId="Web-{7722A9D1-9F07-4458-A94E-F302734C376E}" dt="2022-12-07T09:55:23.860" v="1385" actId="20577"/>
          <ac:spMkLst>
            <pc:docMk/>
            <pc:sldMk cId="4205397263" sldId="313"/>
            <ac:spMk id="3" creationId="{4C83EF27-CF4B-3566-7243-64EB868E2EC9}"/>
          </ac:spMkLst>
        </pc:spChg>
      </pc:sldChg>
      <pc:sldChg chg="modSp">
        <pc:chgData name="Sinnard, Somer" userId="S::ssinnard@uiowa.edu::85f69205-a1c7-4b88-903c-b7dbc627e331" providerId="AD" clId="Web-{7722A9D1-9F07-4458-A94E-F302734C376E}" dt="2022-12-07T17:39:40.616" v="1787" actId="20577"/>
        <pc:sldMkLst>
          <pc:docMk/>
          <pc:sldMk cId="1394779027" sldId="314"/>
        </pc:sldMkLst>
        <pc:spChg chg="mod">
          <ac:chgData name="Sinnard, Somer" userId="S::ssinnard@uiowa.edu::85f69205-a1c7-4b88-903c-b7dbc627e331" providerId="AD" clId="Web-{7722A9D1-9F07-4458-A94E-F302734C376E}" dt="2022-12-07T17:39:40.616" v="1787" actId="20577"/>
          <ac:spMkLst>
            <pc:docMk/>
            <pc:sldMk cId="1394779027" sldId="314"/>
            <ac:spMk id="3" creationId="{4F2F8D35-235B-EE41-983C-39A23E84E090}"/>
          </ac:spMkLst>
        </pc:spChg>
      </pc:sldChg>
      <pc:sldChg chg="modSp modNotes">
        <pc:chgData name="Sinnard, Somer" userId="S::ssinnard@uiowa.edu::85f69205-a1c7-4b88-903c-b7dbc627e331" providerId="AD" clId="Web-{7722A9D1-9F07-4458-A94E-F302734C376E}" dt="2022-12-07T10:02:59.075" v="1452"/>
        <pc:sldMkLst>
          <pc:docMk/>
          <pc:sldMk cId="124964053" sldId="321"/>
        </pc:sldMkLst>
        <pc:spChg chg="mod">
          <ac:chgData name="Sinnard, Somer" userId="S::ssinnard@uiowa.edu::85f69205-a1c7-4b88-903c-b7dbc627e331" providerId="AD" clId="Web-{7722A9D1-9F07-4458-A94E-F302734C376E}" dt="2022-12-07T09:30:09.876" v="687" actId="20577"/>
          <ac:spMkLst>
            <pc:docMk/>
            <pc:sldMk cId="124964053" sldId="321"/>
            <ac:spMk id="3" creationId="{6A7D6E1E-F335-6FB7-CAFB-1F18B1479A60}"/>
          </ac:spMkLst>
        </pc:spChg>
      </pc:sldChg>
      <pc:sldChg chg="addSp delSp modSp">
        <pc:chgData name="Sinnard, Somer" userId="S::ssinnard@uiowa.edu::85f69205-a1c7-4b88-903c-b7dbc627e331" providerId="AD" clId="Web-{7722A9D1-9F07-4458-A94E-F302734C376E}" dt="2022-12-07T17:40:45.868" v="1794" actId="14100"/>
        <pc:sldMkLst>
          <pc:docMk/>
          <pc:sldMk cId="90731584" sldId="325"/>
        </pc:sldMkLst>
        <pc:spChg chg="del">
          <ac:chgData name="Sinnard, Somer" userId="S::ssinnard@uiowa.edu::85f69205-a1c7-4b88-903c-b7dbc627e331" providerId="AD" clId="Web-{7722A9D1-9F07-4458-A94E-F302734C376E}" dt="2022-12-07T17:40:30.305" v="1788"/>
          <ac:spMkLst>
            <pc:docMk/>
            <pc:sldMk cId="90731584" sldId="325"/>
            <ac:spMk id="2" creationId="{FB7BD3B7-B023-5157-38EF-2CE71A06033B}"/>
          </ac:spMkLst>
        </pc:spChg>
        <pc:spChg chg="add del mod">
          <ac:chgData name="Sinnard, Somer" userId="S::ssinnard@uiowa.edu::85f69205-a1c7-4b88-903c-b7dbc627e331" providerId="AD" clId="Web-{7722A9D1-9F07-4458-A94E-F302734C376E}" dt="2022-12-07T17:40:34.290" v="1790"/>
          <ac:spMkLst>
            <pc:docMk/>
            <pc:sldMk cId="90731584" sldId="325"/>
            <ac:spMk id="5" creationId="{48E226C1-E7E5-96D5-C75C-3D7242DF70F3}"/>
          </ac:spMkLst>
        </pc:spChg>
        <pc:spChg chg="add mod">
          <ac:chgData name="Sinnard, Somer" userId="S::ssinnard@uiowa.edu::85f69205-a1c7-4b88-903c-b7dbc627e331" providerId="AD" clId="Web-{7722A9D1-9F07-4458-A94E-F302734C376E}" dt="2022-12-07T17:40:45.868" v="1794" actId="14100"/>
          <ac:spMkLst>
            <pc:docMk/>
            <pc:sldMk cId="90731584" sldId="325"/>
            <ac:spMk id="7" creationId="{AB4D21E6-C773-9FDA-184B-D4C1E2A9107D}"/>
          </ac:spMkLst>
        </pc:spChg>
      </pc:sldChg>
      <pc:sldChg chg="addSp delSp modSp">
        <pc:chgData name="Sinnard, Somer" userId="S::ssinnard@uiowa.edu::85f69205-a1c7-4b88-903c-b7dbc627e331" providerId="AD" clId="Web-{7722A9D1-9F07-4458-A94E-F302734C376E}" dt="2022-12-07T09:23:36.968" v="607" actId="1076"/>
        <pc:sldMkLst>
          <pc:docMk/>
          <pc:sldMk cId="1365193286" sldId="327"/>
        </pc:sldMkLst>
        <pc:spChg chg="mod">
          <ac:chgData name="Sinnard, Somer" userId="S::ssinnard@uiowa.edu::85f69205-a1c7-4b88-903c-b7dbc627e331" providerId="AD" clId="Web-{7722A9D1-9F07-4458-A94E-F302734C376E}" dt="2022-12-07T08:47:41.387" v="23" actId="20577"/>
          <ac:spMkLst>
            <pc:docMk/>
            <pc:sldMk cId="1365193286" sldId="327"/>
            <ac:spMk id="2" creationId="{FB7BD3B7-B023-5157-38EF-2CE71A06033B}"/>
          </ac:spMkLst>
        </pc:spChg>
        <pc:spChg chg="add mod">
          <ac:chgData name="Sinnard, Somer" userId="S::ssinnard@uiowa.edu::85f69205-a1c7-4b88-903c-b7dbc627e331" providerId="AD" clId="Web-{7722A9D1-9F07-4458-A94E-F302734C376E}" dt="2022-12-07T09:16:20.604" v="391" actId="1076"/>
          <ac:spMkLst>
            <pc:docMk/>
            <pc:sldMk cId="1365193286" sldId="327"/>
            <ac:spMk id="5" creationId="{A29236DB-1938-43F1-E4A1-F4D2A2503C06}"/>
          </ac:spMkLst>
        </pc:spChg>
        <pc:spChg chg="add mod">
          <ac:chgData name="Sinnard, Somer" userId="S::ssinnard@uiowa.edu::85f69205-a1c7-4b88-903c-b7dbc627e331" providerId="AD" clId="Web-{7722A9D1-9F07-4458-A94E-F302734C376E}" dt="2022-12-07T08:58:54.704" v="191" actId="1076"/>
          <ac:spMkLst>
            <pc:docMk/>
            <pc:sldMk cId="1365193286" sldId="327"/>
            <ac:spMk id="7" creationId="{77194823-A26C-47C4-BAB9-E75DA9C30AF4}"/>
          </ac:spMkLst>
        </pc:spChg>
        <pc:spChg chg="mod">
          <ac:chgData name="Sinnard, Somer" userId="S::ssinnard@uiowa.edu::85f69205-a1c7-4b88-903c-b7dbc627e331" providerId="AD" clId="Web-{7722A9D1-9F07-4458-A94E-F302734C376E}" dt="2022-12-07T09:23:36.968" v="607" actId="1076"/>
          <ac:spMkLst>
            <pc:docMk/>
            <pc:sldMk cId="1365193286" sldId="327"/>
            <ac:spMk id="8" creationId="{61269F88-02EF-DA96-D63B-986DF10F6391}"/>
          </ac:spMkLst>
        </pc:spChg>
        <pc:spChg chg="add mod ord">
          <ac:chgData name="Sinnard, Somer" userId="S::ssinnard@uiowa.edu::85f69205-a1c7-4b88-903c-b7dbc627e331" providerId="AD" clId="Web-{7722A9D1-9F07-4458-A94E-F302734C376E}" dt="2022-12-07T08:58:45.329" v="190" actId="14100"/>
          <ac:spMkLst>
            <pc:docMk/>
            <pc:sldMk cId="1365193286" sldId="327"/>
            <ac:spMk id="9" creationId="{553D71D3-9F3D-945A-5797-B52FB085EC3D}"/>
          </ac:spMkLst>
        </pc:spChg>
        <pc:picChg chg="add mod modCrop">
          <ac:chgData name="Sinnard, Somer" userId="S::ssinnard@uiowa.edu::85f69205-a1c7-4b88-903c-b7dbc627e331" providerId="AD" clId="Web-{7722A9D1-9F07-4458-A94E-F302734C376E}" dt="2022-12-07T08:51:11.692" v="45" actId="1076"/>
          <ac:picMkLst>
            <pc:docMk/>
            <pc:sldMk cId="1365193286" sldId="327"/>
            <ac:picMk id="3" creationId="{ED4380DD-17AB-6328-333A-F975D1C8EC1F}"/>
          </ac:picMkLst>
        </pc:picChg>
        <pc:picChg chg="del">
          <ac:chgData name="Sinnard, Somer" userId="S::ssinnard@uiowa.edu::85f69205-a1c7-4b88-903c-b7dbc627e331" providerId="AD" clId="Web-{7722A9D1-9F07-4458-A94E-F302734C376E}" dt="2022-12-07T08:45:51.978" v="8"/>
          <ac:picMkLst>
            <pc:docMk/>
            <pc:sldMk cId="1365193286" sldId="327"/>
            <ac:picMk id="6" creationId="{E2385FC0-887A-C595-C7B1-055C2885BCFA}"/>
          </ac:picMkLst>
        </pc:picChg>
      </pc:sldChg>
      <pc:sldChg chg="addSp delSp modSp modNotes">
        <pc:chgData name="Sinnard, Somer" userId="S::ssinnard@uiowa.edu::85f69205-a1c7-4b88-903c-b7dbc627e331" providerId="AD" clId="Web-{7722A9D1-9F07-4458-A94E-F302734C376E}" dt="2022-12-07T09:52:38.932" v="1351" actId="20577"/>
        <pc:sldMkLst>
          <pc:docMk/>
          <pc:sldMk cId="4121891389" sldId="328"/>
        </pc:sldMkLst>
        <pc:spChg chg="mod">
          <ac:chgData name="Sinnard, Somer" userId="S::ssinnard@uiowa.edu::85f69205-a1c7-4b88-903c-b7dbc627e331" providerId="AD" clId="Web-{7722A9D1-9F07-4458-A94E-F302734C376E}" dt="2022-12-07T09:10:25.670" v="345" actId="20577"/>
          <ac:spMkLst>
            <pc:docMk/>
            <pc:sldMk cId="4121891389" sldId="328"/>
            <ac:spMk id="2" creationId="{FB7BD3B7-B023-5157-38EF-2CE71A06033B}"/>
          </ac:spMkLst>
        </pc:spChg>
        <pc:spChg chg="add mod">
          <ac:chgData name="Sinnard, Somer" userId="S::ssinnard@uiowa.edu::85f69205-a1c7-4b88-903c-b7dbc627e331" providerId="AD" clId="Web-{7722A9D1-9F07-4458-A94E-F302734C376E}" dt="2022-12-07T09:17:03.324" v="395" actId="20577"/>
          <ac:spMkLst>
            <pc:docMk/>
            <pc:sldMk cId="4121891389" sldId="328"/>
            <ac:spMk id="5" creationId="{839FBD18-1EB9-41B9-24FE-C1F3CE6AABBC}"/>
          </ac:spMkLst>
        </pc:spChg>
        <pc:spChg chg="mod">
          <ac:chgData name="Sinnard, Somer" userId="S::ssinnard@uiowa.edu::85f69205-a1c7-4b88-903c-b7dbc627e331" providerId="AD" clId="Web-{7722A9D1-9F07-4458-A94E-F302734C376E}" dt="2022-12-07T09:52:38.932" v="1351" actId="20577"/>
          <ac:spMkLst>
            <pc:docMk/>
            <pc:sldMk cId="4121891389" sldId="328"/>
            <ac:spMk id="8" creationId="{61269F88-02EF-DA96-D63B-986DF10F6391}"/>
          </ac:spMkLst>
        </pc:spChg>
        <pc:spChg chg="add">
          <ac:chgData name="Sinnard, Somer" userId="S::ssinnard@uiowa.edu::85f69205-a1c7-4b88-903c-b7dbc627e331" providerId="AD" clId="Web-{7722A9D1-9F07-4458-A94E-F302734C376E}" dt="2022-12-07T09:17:38.028" v="402"/>
          <ac:spMkLst>
            <pc:docMk/>
            <pc:sldMk cId="4121891389" sldId="328"/>
            <ac:spMk id="9" creationId="{CBED6C73-DAC1-C6A7-4953-322D7EAF9472}"/>
          </ac:spMkLst>
        </pc:spChg>
        <pc:spChg chg="add">
          <ac:chgData name="Sinnard, Somer" userId="S::ssinnard@uiowa.edu::85f69205-a1c7-4b88-903c-b7dbc627e331" providerId="AD" clId="Web-{7722A9D1-9F07-4458-A94E-F302734C376E}" dt="2022-12-07T09:17:44.887" v="403"/>
          <ac:spMkLst>
            <pc:docMk/>
            <pc:sldMk cId="4121891389" sldId="328"/>
            <ac:spMk id="11" creationId="{A31F8D6F-37E3-22AD-1BC2-6A24814B5FD5}"/>
          </ac:spMkLst>
        </pc:spChg>
        <pc:picChg chg="del">
          <ac:chgData name="Sinnard, Somer" userId="S::ssinnard@uiowa.edu::85f69205-a1c7-4b88-903c-b7dbc627e331" providerId="AD" clId="Web-{7722A9D1-9F07-4458-A94E-F302734C376E}" dt="2022-12-07T09:12:44.814" v="346"/>
          <ac:picMkLst>
            <pc:docMk/>
            <pc:sldMk cId="4121891389" sldId="328"/>
            <ac:picMk id="3" creationId="{F90404E9-623F-63B0-6911-08D1214638B5}"/>
          </ac:picMkLst>
        </pc:picChg>
        <pc:picChg chg="add mod modCrop">
          <ac:chgData name="Sinnard, Somer" userId="S::ssinnard@uiowa.edu::85f69205-a1c7-4b88-903c-b7dbc627e331" providerId="AD" clId="Web-{7722A9D1-9F07-4458-A94E-F302734C376E}" dt="2022-12-07T09:16:30.370" v="392" actId="1076"/>
          <ac:picMkLst>
            <pc:docMk/>
            <pc:sldMk cId="4121891389" sldId="328"/>
            <ac:picMk id="6" creationId="{4FE843DE-8630-EBF3-8DB0-83A35469AFF3}"/>
          </ac:picMkLst>
        </pc:picChg>
      </pc:sldChg>
      <pc:sldChg chg="addSp delSp modSp modNotes">
        <pc:chgData name="Sinnard, Somer" userId="S::ssinnard@uiowa.edu::85f69205-a1c7-4b88-903c-b7dbc627e331" providerId="AD" clId="Web-{7722A9D1-9F07-4458-A94E-F302734C376E}" dt="2022-12-07T09:38:43.048" v="751" actId="1076"/>
        <pc:sldMkLst>
          <pc:docMk/>
          <pc:sldMk cId="1991622694" sldId="329"/>
        </pc:sldMkLst>
        <pc:spChg chg="mod">
          <ac:chgData name="Sinnard, Somer" userId="S::ssinnard@uiowa.edu::85f69205-a1c7-4b88-903c-b7dbc627e331" providerId="AD" clId="Web-{7722A9D1-9F07-4458-A94E-F302734C376E}" dt="2022-12-07T09:25:41.196" v="663" actId="20577"/>
          <ac:spMkLst>
            <pc:docMk/>
            <pc:sldMk cId="1991622694" sldId="329"/>
            <ac:spMk id="2" creationId="{FB7BD3B7-B023-5157-38EF-2CE71A06033B}"/>
          </ac:spMkLst>
        </pc:spChg>
        <pc:spChg chg="add mod">
          <ac:chgData name="Sinnard, Somer" userId="S::ssinnard@uiowa.edu::85f69205-a1c7-4b88-903c-b7dbc627e331" providerId="AD" clId="Web-{7722A9D1-9F07-4458-A94E-F302734C376E}" dt="2022-12-07T09:30:33.454" v="689" actId="20577"/>
          <ac:spMkLst>
            <pc:docMk/>
            <pc:sldMk cId="1991622694" sldId="329"/>
            <ac:spMk id="4" creationId="{DAFA6E02-E39A-2601-BCC5-64306901D364}"/>
          </ac:spMkLst>
        </pc:spChg>
        <pc:spChg chg="mod">
          <ac:chgData name="Sinnard, Somer" userId="S::ssinnard@uiowa.edu::85f69205-a1c7-4b88-903c-b7dbc627e331" providerId="AD" clId="Web-{7722A9D1-9F07-4458-A94E-F302734C376E}" dt="2022-12-07T09:38:43.048" v="751" actId="1076"/>
          <ac:spMkLst>
            <pc:docMk/>
            <pc:sldMk cId="1991622694" sldId="329"/>
            <ac:spMk id="8" creationId="{61269F88-02EF-DA96-D63B-986DF10F6391}"/>
          </ac:spMkLst>
        </pc:spChg>
        <pc:picChg chg="del mod">
          <ac:chgData name="Sinnard, Somer" userId="S::ssinnard@uiowa.edu::85f69205-a1c7-4b88-903c-b7dbc627e331" providerId="AD" clId="Web-{7722A9D1-9F07-4458-A94E-F302734C376E}" dt="2022-12-07T09:26:57.855" v="667"/>
          <ac:picMkLst>
            <pc:docMk/>
            <pc:sldMk cId="1991622694" sldId="329"/>
            <ac:picMk id="5" creationId="{30789527-E48E-DD95-245C-28E385252866}"/>
          </ac:picMkLst>
        </pc:picChg>
        <pc:picChg chg="add del mod ord modCrop">
          <ac:chgData name="Sinnard, Somer" userId="S::ssinnard@uiowa.edu::85f69205-a1c7-4b88-903c-b7dbc627e331" providerId="AD" clId="Web-{7722A9D1-9F07-4458-A94E-F302734C376E}" dt="2022-12-07T09:36:12.447" v="690"/>
          <ac:picMkLst>
            <pc:docMk/>
            <pc:sldMk cId="1991622694" sldId="329"/>
            <ac:picMk id="6" creationId="{E87E970F-A8D1-0273-E857-6482798A8DD6}"/>
          </ac:picMkLst>
        </pc:picChg>
        <pc:picChg chg="add mod modCrop">
          <ac:chgData name="Sinnard, Somer" userId="S::ssinnard@uiowa.edu::85f69205-a1c7-4b88-903c-b7dbc627e331" providerId="AD" clId="Web-{7722A9D1-9F07-4458-A94E-F302734C376E}" dt="2022-12-07T09:38:38.798" v="750" actId="1076"/>
          <ac:picMkLst>
            <pc:docMk/>
            <pc:sldMk cId="1991622694" sldId="329"/>
            <ac:picMk id="7" creationId="{864C99D2-0760-3CBC-34FC-EED5FC4EBD26}"/>
          </ac:picMkLst>
        </pc:picChg>
      </pc:sldChg>
      <pc:sldChg chg="addSp delSp modSp add replId modNotes">
        <pc:chgData name="Sinnard, Somer" userId="S::ssinnard@uiowa.edu::85f69205-a1c7-4b88-903c-b7dbc627e331" providerId="AD" clId="Web-{7722A9D1-9F07-4458-A94E-F302734C376E}" dt="2022-12-07T10:28:53.087" v="1773"/>
        <pc:sldMkLst>
          <pc:docMk/>
          <pc:sldMk cId="242910003" sldId="334"/>
        </pc:sldMkLst>
        <pc:spChg chg="mod">
          <ac:chgData name="Sinnard, Somer" userId="S::ssinnard@uiowa.edu::85f69205-a1c7-4b88-903c-b7dbc627e331" providerId="AD" clId="Web-{7722A9D1-9F07-4458-A94E-F302734C376E}" dt="2022-12-07T09:39:22.518" v="791" actId="20577"/>
          <ac:spMkLst>
            <pc:docMk/>
            <pc:sldMk cId="242910003" sldId="334"/>
            <ac:spMk id="2" creationId="{FB7BD3B7-B023-5157-38EF-2CE71A06033B}"/>
          </ac:spMkLst>
        </pc:spChg>
        <pc:spChg chg="del">
          <ac:chgData name="Sinnard, Somer" userId="S::ssinnard@uiowa.edu::85f69205-a1c7-4b88-903c-b7dbc627e331" providerId="AD" clId="Web-{7722A9D1-9F07-4458-A94E-F302734C376E}" dt="2022-12-07T09:39:24.721" v="792"/>
          <ac:spMkLst>
            <pc:docMk/>
            <pc:sldMk cId="242910003" sldId="334"/>
            <ac:spMk id="4" creationId="{DAFA6E02-E39A-2601-BCC5-64306901D364}"/>
          </ac:spMkLst>
        </pc:spChg>
        <pc:spChg chg="mod">
          <ac:chgData name="Sinnard, Somer" userId="S::ssinnard@uiowa.edu::85f69205-a1c7-4b88-903c-b7dbc627e331" providerId="AD" clId="Web-{7722A9D1-9F07-4458-A94E-F302734C376E}" dt="2022-12-07T10:27:23.272" v="1667" actId="1076"/>
          <ac:spMkLst>
            <pc:docMk/>
            <pc:sldMk cId="242910003" sldId="334"/>
            <ac:spMk id="8" creationId="{61269F88-02EF-DA96-D63B-986DF10F6391}"/>
          </ac:spMkLst>
        </pc:spChg>
        <pc:spChg chg="add mod">
          <ac:chgData name="Sinnard, Somer" userId="S::ssinnard@uiowa.edu::85f69205-a1c7-4b88-903c-b7dbc627e331" providerId="AD" clId="Web-{7722A9D1-9F07-4458-A94E-F302734C376E}" dt="2022-12-07T10:27:47.132" v="1669" actId="1076"/>
          <ac:spMkLst>
            <pc:docMk/>
            <pc:sldMk cId="242910003" sldId="334"/>
            <ac:spMk id="11" creationId="{35C72FFF-EE0D-37AB-C311-D7D89EA7EF10}"/>
          </ac:spMkLst>
        </pc:spChg>
        <pc:spChg chg="add mod">
          <ac:chgData name="Sinnard, Somer" userId="S::ssinnard@uiowa.edu::85f69205-a1c7-4b88-903c-b7dbc627e331" providerId="AD" clId="Web-{7722A9D1-9F07-4458-A94E-F302734C376E}" dt="2022-12-07T10:27:50.991" v="1670" actId="1076"/>
          <ac:spMkLst>
            <pc:docMk/>
            <pc:sldMk cId="242910003" sldId="334"/>
            <ac:spMk id="12" creationId="{72E2184D-1C17-A694-12B6-FFB56BD0C4F2}"/>
          </ac:spMkLst>
        </pc:spChg>
        <pc:spChg chg="add mod">
          <ac:chgData name="Sinnard, Somer" userId="S::ssinnard@uiowa.edu::85f69205-a1c7-4b88-903c-b7dbc627e331" providerId="AD" clId="Web-{7722A9D1-9F07-4458-A94E-F302734C376E}" dt="2022-12-07T10:27:57.882" v="1671" actId="1076"/>
          <ac:spMkLst>
            <pc:docMk/>
            <pc:sldMk cId="242910003" sldId="334"/>
            <ac:spMk id="13" creationId="{B8EECE2D-ED08-192C-534A-538DB4EE4287}"/>
          </ac:spMkLst>
        </pc:spChg>
        <pc:spChg chg="add del mod">
          <ac:chgData name="Sinnard, Somer" userId="S::ssinnard@uiowa.edu::85f69205-a1c7-4b88-903c-b7dbc627e331" providerId="AD" clId="Web-{7722A9D1-9F07-4458-A94E-F302734C376E}" dt="2022-12-07T10:26:54.599" v="1656"/>
          <ac:spMkLst>
            <pc:docMk/>
            <pc:sldMk cId="242910003" sldId="334"/>
            <ac:spMk id="44" creationId="{0B5EFD05-0127-D6E8-9F0E-4BC2D825E8F2}"/>
          </ac:spMkLst>
        </pc:spChg>
        <pc:spChg chg="add del mod">
          <ac:chgData name="Sinnard, Somer" userId="S::ssinnard@uiowa.edu::85f69205-a1c7-4b88-903c-b7dbc627e331" providerId="AD" clId="Web-{7722A9D1-9F07-4458-A94E-F302734C376E}" dt="2022-12-07T10:26:27.833" v="1644"/>
          <ac:spMkLst>
            <pc:docMk/>
            <pc:sldMk cId="242910003" sldId="334"/>
            <ac:spMk id="45" creationId="{1456E65B-F0DF-B39E-A9DA-868D530BA7C7}"/>
          </ac:spMkLst>
        </pc:spChg>
        <pc:spChg chg="add mod">
          <ac:chgData name="Sinnard, Somer" userId="S::ssinnard@uiowa.edu::85f69205-a1c7-4b88-903c-b7dbc627e331" providerId="AD" clId="Web-{7722A9D1-9F07-4458-A94E-F302734C376E}" dt="2022-12-07T10:27:27.631" v="1668" actId="1076"/>
          <ac:spMkLst>
            <pc:docMk/>
            <pc:sldMk cId="242910003" sldId="334"/>
            <ac:spMk id="46" creationId="{4DD2642A-C254-83C8-B6B8-9CCE9C9F155B}"/>
          </ac:spMkLst>
        </pc:spChg>
        <pc:grpChg chg="add mod">
          <ac:chgData name="Sinnard, Somer" userId="S::ssinnard@uiowa.edu::85f69205-a1c7-4b88-903c-b7dbc627e331" providerId="AD" clId="Web-{7722A9D1-9F07-4458-A94E-F302734C376E}" dt="2022-12-07T10:28:12.289" v="1673" actId="1076"/>
          <ac:grpSpMkLst>
            <pc:docMk/>
            <pc:sldMk cId="242910003" sldId="334"/>
            <ac:grpSpMk id="43" creationId="{35EBE666-416F-4B7E-3704-3AFB02F94191}"/>
          </ac:grpSpMkLst>
        </pc:grpChg>
        <pc:graphicFrameChg chg="add del mod modGraphic">
          <ac:chgData name="Sinnard, Somer" userId="S::ssinnard@uiowa.edu::85f69205-a1c7-4b88-903c-b7dbc627e331" providerId="AD" clId="Web-{7722A9D1-9F07-4458-A94E-F302734C376E}" dt="2022-12-07T09:42:09.433" v="870"/>
          <ac:graphicFrameMkLst>
            <pc:docMk/>
            <pc:sldMk cId="242910003" sldId="334"/>
            <ac:graphicFrameMk id="5" creationId="{DAFDB881-C0E2-5105-9155-CBDCA8D994E6}"/>
          </ac:graphicFrameMkLst>
        </pc:graphicFrameChg>
        <pc:graphicFrameChg chg="add del mod">
          <ac:chgData name="Sinnard, Somer" userId="S::ssinnard@uiowa.edu::85f69205-a1c7-4b88-903c-b7dbc627e331" providerId="AD" clId="Web-{7722A9D1-9F07-4458-A94E-F302734C376E}" dt="2022-12-07T09:42:42.419" v="872"/>
          <ac:graphicFrameMkLst>
            <pc:docMk/>
            <pc:sldMk cId="242910003" sldId="334"/>
            <ac:graphicFrameMk id="9" creationId="{EEDC7879-F610-288E-C46C-F8A9DC706995}"/>
          </ac:graphicFrameMkLst>
        </pc:graphicFrameChg>
        <pc:picChg chg="del">
          <ac:chgData name="Sinnard, Somer" userId="S::ssinnard@uiowa.edu::85f69205-a1c7-4b88-903c-b7dbc627e331" providerId="AD" clId="Web-{7722A9D1-9F07-4458-A94E-F302734C376E}" dt="2022-12-07T09:39:06.236" v="753"/>
          <ac:picMkLst>
            <pc:docMk/>
            <pc:sldMk cId="242910003" sldId="334"/>
            <ac:picMk id="7" creationId="{864C99D2-0760-3CBC-34FC-EED5FC4EBD26}"/>
          </ac:picMkLst>
        </pc:picChg>
        <pc:picChg chg="add del mod">
          <ac:chgData name="Sinnard, Somer" userId="S::ssinnard@uiowa.edu::85f69205-a1c7-4b88-903c-b7dbc627e331" providerId="AD" clId="Web-{7722A9D1-9F07-4458-A94E-F302734C376E}" dt="2022-12-07T10:25:20.378" v="1627"/>
          <ac:picMkLst>
            <pc:docMk/>
            <pc:sldMk cId="242910003" sldId="334"/>
            <ac:picMk id="14" creationId="{C254093B-C57A-A6BE-3CA8-B636DF055940}"/>
          </ac:picMkLst>
        </pc:picChg>
        <pc:picChg chg="add del mod">
          <ac:chgData name="Sinnard, Somer" userId="S::ssinnard@uiowa.edu::85f69205-a1c7-4b88-903c-b7dbc627e331" providerId="AD" clId="Web-{7722A9D1-9F07-4458-A94E-F302734C376E}" dt="2022-12-07T10:18:17.024" v="1554"/>
          <ac:picMkLst>
            <pc:docMk/>
            <pc:sldMk cId="242910003" sldId="334"/>
            <ac:picMk id="15" creationId="{F88C9B4C-D4C4-AFCF-88B1-66CBA2AAF8B3}"/>
          </ac:picMkLst>
        </pc:picChg>
        <pc:picChg chg="add del mod">
          <ac:chgData name="Sinnard, Somer" userId="S::ssinnard@uiowa.edu::85f69205-a1c7-4b88-903c-b7dbc627e331" providerId="AD" clId="Web-{7722A9D1-9F07-4458-A94E-F302734C376E}" dt="2022-12-07T10:18:17.024" v="1553"/>
          <ac:picMkLst>
            <pc:docMk/>
            <pc:sldMk cId="242910003" sldId="334"/>
            <ac:picMk id="16" creationId="{48CC38AC-709C-42B4-8ED3-18FCD6D60B71}"/>
          </ac:picMkLst>
        </pc:picChg>
        <pc:picChg chg="add del mod">
          <ac:chgData name="Sinnard, Somer" userId="S::ssinnard@uiowa.edu::85f69205-a1c7-4b88-903c-b7dbc627e331" providerId="AD" clId="Web-{7722A9D1-9F07-4458-A94E-F302734C376E}" dt="2022-12-07T10:18:17.024" v="1552"/>
          <ac:picMkLst>
            <pc:docMk/>
            <pc:sldMk cId="242910003" sldId="334"/>
            <ac:picMk id="17" creationId="{77B483EE-3FAD-7467-484A-4C218CECBA0E}"/>
          </ac:picMkLst>
        </pc:picChg>
        <pc:picChg chg="add del mod">
          <ac:chgData name="Sinnard, Somer" userId="S::ssinnard@uiowa.edu::85f69205-a1c7-4b88-903c-b7dbc627e331" providerId="AD" clId="Web-{7722A9D1-9F07-4458-A94E-F302734C376E}" dt="2022-12-07T10:18:17.024" v="1551"/>
          <ac:picMkLst>
            <pc:docMk/>
            <pc:sldMk cId="242910003" sldId="334"/>
            <ac:picMk id="18" creationId="{8918674C-ED9C-C9F4-F23D-609E99D92AEB}"/>
          </ac:picMkLst>
        </pc:picChg>
        <pc:picChg chg="add del mod">
          <ac:chgData name="Sinnard, Somer" userId="S::ssinnard@uiowa.edu::85f69205-a1c7-4b88-903c-b7dbc627e331" providerId="AD" clId="Web-{7722A9D1-9F07-4458-A94E-F302734C376E}" dt="2022-12-07T10:18:17.008" v="1550"/>
          <ac:picMkLst>
            <pc:docMk/>
            <pc:sldMk cId="242910003" sldId="334"/>
            <ac:picMk id="19" creationId="{BE0F3669-7740-14AE-BA3A-A8E5A8797924}"/>
          </ac:picMkLst>
        </pc:picChg>
        <pc:picChg chg="add del mod">
          <ac:chgData name="Sinnard, Somer" userId="S::ssinnard@uiowa.edu::85f69205-a1c7-4b88-903c-b7dbc627e331" providerId="AD" clId="Web-{7722A9D1-9F07-4458-A94E-F302734C376E}" dt="2022-12-07T10:18:17.008" v="1549"/>
          <ac:picMkLst>
            <pc:docMk/>
            <pc:sldMk cId="242910003" sldId="334"/>
            <ac:picMk id="20" creationId="{B9AD0784-B3FE-66EA-B0DC-0F8CE9B37D0E}"/>
          </ac:picMkLst>
        </pc:picChg>
        <pc:picChg chg="add del mod">
          <ac:chgData name="Sinnard, Somer" userId="S::ssinnard@uiowa.edu::85f69205-a1c7-4b88-903c-b7dbc627e331" providerId="AD" clId="Web-{7722A9D1-9F07-4458-A94E-F302734C376E}" dt="2022-12-07T10:18:17.008" v="1548"/>
          <ac:picMkLst>
            <pc:docMk/>
            <pc:sldMk cId="242910003" sldId="334"/>
            <ac:picMk id="21" creationId="{83A14EE7-FC5E-9E0F-C06B-3B2DA854B9EF}"/>
          </ac:picMkLst>
        </pc:picChg>
        <pc:picChg chg="add del mod">
          <ac:chgData name="Sinnard, Somer" userId="S::ssinnard@uiowa.edu::85f69205-a1c7-4b88-903c-b7dbc627e331" providerId="AD" clId="Web-{7722A9D1-9F07-4458-A94E-F302734C376E}" dt="2022-12-07T10:18:18.915" v="1555"/>
          <ac:picMkLst>
            <pc:docMk/>
            <pc:sldMk cId="242910003" sldId="334"/>
            <ac:picMk id="22" creationId="{D280EFDF-9D11-7476-B771-CBBC13DA3245}"/>
          </ac:picMkLst>
        </pc:picChg>
        <pc:picChg chg="add del mod">
          <ac:chgData name="Sinnard, Somer" userId="S::ssinnard@uiowa.edu::85f69205-a1c7-4b88-903c-b7dbc627e331" providerId="AD" clId="Web-{7722A9D1-9F07-4458-A94E-F302734C376E}" dt="2022-12-07T10:16:23.533" v="1523"/>
          <ac:picMkLst>
            <pc:docMk/>
            <pc:sldMk cId="242910003" sldId="334"/>
            <ac:picMk id="23" creationId="{F6CAFDB9-FE79-461D-E94F-D8F90228102A}"/>
          </ac:picMkLst>
        </pc:picChg>
      </pc:sldChg>
      <pc:sldChg chg="addSp delSp modSp new del">
        <pc:chgData name="Sinnard, Somer" userId="S::ssinnard@uiowa.edu::85f69205-a1c7-4b88-903c-b7dbc627e331" providerId="AD" clId="Web-{7722A9D1-9F07-4458-A94E-F302734C376E}" dt="2022-12-07T10:28:55.243" v="1774"/>
        <pc:sldMkLst>
          <pc:docMk/>
          <pc:sldMk cId="3165543332" sldId="335"/>
        </pc:sldMkLst>
        <pc:spChg chg="del">
          <ac:chgData name="Sinnard, Somer" userId="S::ssinnard@uiowa.edu::85f69205-a1c7-4b88-903c-b7dbc627e331" providerId="AD" clId="Web-{7722A9D1-9F07-4458-A94E-F302734C376E}" dt="2022-12-07T10:16:09.845" v="1521"/>
          <ac:spMkLst>
            <pc:docMk/>
            <pc:sldMk cId="3165543332" sldId="335"/>
            <ac:spMk id="2" creationId="{924E2D8A-2B28-7B11-3172-DB56F6A54C29}"/>
          </ac:spMkLst>
        </pc:spChg>
        <pc:spChg chg="del mod">
          <ac:chgData name="Sinnard, Somer" userId="S::ssinnard@uiowa.edu::85f69205-a1c7-4b88-903c-b7dbc627e331" providerId="AD" clId="Web-{7722A9D1-9F07-4458-A94E-F302734C376E}" dt="2022-12-07T10:16:11.845" v="1522"/>
          <ac:spMkLst>
            <pc:docMk/>
            <pc:sldMk cId="3165543332" sldId="335"/>
            <ac:spMk id="3" creationId="{92A7DAB2-0AEC-9F17-54A7-CCA082442076}"/>
          </ac:spMkLst>
        </pc:spChg>
        <pc:grpChg chg="add mod">
          <ac:chgData name="Sinnard, Somer" userId="S::ssinnard@uiowa.edu::85f69205-a1c7-4b88-903c-b7dbc627e331" providerId="AD" clId="Web-{7722A9D1-9F07-4458-A94E-F302734C376E}" dt="2022-12-07T10:25:11.175" v="1626" actId="14100"/>
          <ac:grpSpMkLst>
            <pc:docMk/>
            <pc:sldMk cId="3165543332" sldId="335"/>
            <ac:grpSpMk id="32" creationId="{5AC1C0FA-F900-AF55-A91C-ADEDB1D74682}"/>
          </ac:grpSpMkLst>
        </pc:grpChg>
        <pc:picChg chg="add mod">
          <ac:chgData name="Sinnard, Somer" userId="S::ssinnard@uiowa.edu::85f69205-a1c7-4b88-903c-b7dbc627e331" providerId="AD" clId="Web-{7722A9D1-9F07-4458-A94E-F302734C376E}" dt="2022-12-07T10:18:37.493" v="1558" actId="1076"/>
          <ac:picMkLst>
            <pc:docMk/>
            <pc:sldMk cId="3165543332" sldId="335"/>
            <ac:picMk id="5" creationId="{90FF60AF-0F4E-6C8E-562A-20F0F9377419}"/>
          </ac:picMkLst>
        </pc:picChg>
        <pc:picChg chg="add mod">
          <ac:chgData name="Sinnard, Somer" userId="S::ssinnard@uiowa.edu::85f69205-a1c7-4b88-903c-b7dbc627e331" providerId="AD" clId="Web-{7722A9D1-9F07-4458-A94E-F302734C376E}" dt="2022-12-07T10:18:46.650" v="1561" actId="1076"/>
          <ac:picMkLst>
            <pc:docMk/>
            <pc:sldMk cId="3165543332" sldId="335"/>
            <ac:picMk id="7" creationId="{8F9C006D-FC2F-DD63-5642-AEE663B2A8C3}"/>
          </ac:picMkLst>
        </pc:picChg>
        <pc:picChg chg="add mod">
          <ac:chgData name="Sinnard, Somer" userId="S::ssinnard@uiowa.edu::85f69205-a1c7-4b88-903c-b7dbc627e331" providerId="AD" clId="Web-{7722A9D1-9F07-4458-A94E-F302734C376E}" dt="2022-12-07T10:18:44.493" v="1560" actId="1076"/>
          <ac:picMkLst>
            <pc:docMk/>
            <pc:sldMk cId="3165543332" sldId="335"/>
            <ac:picMk id="9" creationId="{49F5946A-591D-E853-1533-35915A9CF773}"/>
          </ac:picMkLst>
        </pc:picChg>
        <pc:picChg chg="add mod">
          <ac:chgData name="Sinnard, Somer" userId="S::ssinnard@uiowa.edu::85f69205-a1c7-4b88-903c-b7dbc627e331" providerId="AD" clId="Web-{7722A9D1-9F07-4458-A94E-F302734C376E}" dt="2022-12-07T10:20:45.231" v="1581" actId="1076"/>
          <ac:picMkLst>
            <pc:docMk/>
            <pc:sldMk cId="3165543332" sldId="335"/>
            <ac:picMk id="11" creationId="{DF83F4E1-4D19-8F10-CF99-6C468EA5FE98}"/>
          </ac:picMkLst>
        </pc:picChg>
        <pc:picChg chg="add mod">
          <ac:chgData name="Sinnard, Somer" userId="S::ssinnard@uiowa.edu::85f69205-a1c7-4b88-903c-b7dbc627e331" providerId="AD" clId="Web-{7722A9D1-9F07-4458-A94E-F302734C376E}" dt="2022-12-07T10:23:04.875" v="1607" actId="1076"/>
          <ac:picMkLst>
            <pc:docMk/>
            <pc:sldMk cId="3165543332" sldId="335"/>
            <ac:picMk id="13" creationId="{DFA956EF-15A8-D492-1DDF-191F5FFCB99E}"/>
          </ac:picMkLst>
        </pc:picChg>
        <pc:picChg chg="add mod">
          <ac:chgData name="Sinnard, Somer" userId="S::ssinnard@uiowa.edu::85f69205-a1c7-4b88-903c-b7dbc627e331" providerId="AD" clId="Web-{7722A9D1-9F07-4458-A94E-F302734C376E}" dt="2022-12-07T10:23:02.937" v="1606" actId="1076"/>
          <ac:picMkLst>
            <pc:docMk/>
            <pc:sldMk cId="3165543332" sldId="335"/>
            <ac:picMk id="15" creationId="{DB7774B6-9655-0D54-2BF4-A482C22EDADC}"/>
          </ac:picMkLst>
        </pc:picChg>
        <pc:picChg chg="add mod">
          <ac:chgData name="Sinnard, Somer" userId="S::ssinnard@uiowa.edu::85f69205-a1c7-4b88-903c-b7dbc627e331" providerId="AD" clId="Web-{7722A9D1-9F07-4458-A94E-F302734C376E}" dt="2022-12-07T10:22:44.484" v="1600" actId="1076"/>
          <ac:picMkLst>
            <pc:docMk/>
            <pc:sldMk cId="3165543332" sldId="335"/>
            <ac:picMk id="17" creationId="{33C3A87D-3679-85AE-EE2B-82A928AD6D0F}"/>
          </ac:picMkLst>
        </pc:picChg>
        <pc:picChg chg="add mod">
          <ac:chgData name="Sinnard, Somer" userId="S::ssinnard@uiowa.edu::85f69205-a1c7-4b88-903c-b7dbc627e331" providerId="AD" clId="Web-{7722A9D1-9F07-4458-A94E-F302734C376E}" dt="2022-12-07T10:20:52.231" v="1582" actId="1076"/>
          <ac:picMkLst>
            <pc:docMk/>
            <pc:sldMk cId="3165543332" sldId="335"/>
            <ac:picMk id="19" creationId="{FE7DFB0F-6CD0-2A13-A5C6-7D010AA85037}"/>
          </ac:picMkLst>
        </pc:picChg>
        <pc:picChg chg="add mod">
          <ac:chgData name="Sinnard, Somer" userId="S::ssinnard@uiowa.edu::85f69205-a1c7-4b88-903c-b7dbc627e331" providerId="AD" clId="Web-{7722A9D1-9F07-4458-A94E-F302734C376E}" dt="2022-12-07T10:20:40.559" v="1580" actId="1076"/>
          <ac:picMkLst>
            <pc:docMk/>
            <pc:sldMk cId="3165543332" sldId="335"/>
            <ac:picMk id="20" creationId="{71907D05-B536-70D4-ED78-9CAD82DFA108}"/>
          </ac:picMkLst>
        </pc:picChg>
        <pc:picChg chg="add mod">
          <ac:chgData name="Sinnard, Somer" userId="S::ssinnard@uiowa.edu::85f69205-a1c7-4b88-903c-b7dbc627e331" providerId="AD" clId="Web-{7722A9D1-9F07-4458-A94E-F302734C376E}" dt="2022-12-07T10:18:35.009" v="1557" actId="1076"/>
          <ac:picMkLst>
            <pc:docMk/>
            <pc:sldMk cId="3165543332" sldId="335"/>
            <ac:picMk id="22" creationId="{C293C65C-A845-5C66-61B9-A8CE14FE708C}"/>
          </ac:picMkLst>
        </pc:picChg>
        <pc:picChg chg="add mod">
          <ac:chgData name="Sinnard, Somer" userId="S::ssinnard@uiowa.edu::85f69205-a1c7-4b88-903c-b7dbc627e331" providerId="AD" clId="Web-{7722A9D1-9F07-4458-A94E-F302734C376E}" dt="2022-12-07T10:19:32.807" v="1568" actId="1076"/>
          <ac:picMkLst>
            <pc:docMk/>
            <pc:sldMk cId="3165543332" sldId="335"/>
            <ac:picMk id="23" creationId="{A682B291-0299-2657-32FC-531C3F79C8F7}"/>
          </ac:picMkLst>
        </pc:picChg>
        <pc:picChg chg="add mod">
          <ac:chgData name="Sinnard, Somer" userId="S::ssinnard@uiowa.edu::85f69205-a1c7-4b88-903c-b7dbc627e331" providerId="AD" clId="Web-{7722A9D1-9F07-4458-A94E-F302734C376E}" dt="2022-12-07T10:20:10.543" v="1577" actId="1076"/>
          <ac:picMkLst>
            <pc:docMk/>
            <pc:sldMk cId="3165543332" sldId="335"/>
            <ac:picMk id="24" creationId="{31BF3EFC-6BA3-F848-3E07-0E4EC438442A}"/>
          </ac:picMkLst>
        </pc:picChg>
        <pc:picChg chg="add mod">
          <ac:chgData name="Sinnard, Somer" userId="S::ssinnard@uiowa.edu::85f69205-a1c7-4b88-903c-b7dbc627e331" providerId="AD" clId="Web-{7722A9D1-9F07-4458-A94E-F302734C376E}" dt="2022-12-07T10:20:38.434" v="1579" actId="1076"/>
          <ac:picMkLst>
            <pc:docMk/>
            <pc:sldMk cId="3165543332" sldId="335"/>
            <ac:picMk id="25" creationId="{9CD3CCB9-0CE6-F30B-AE81-954EE7FAFEC7}"/>
          </ac:picMkLst>
        </pc:picChg>
        <pc:picChg chg="add del mod">
          <ac:chgData name="Sinnard, Somer" userId="S::ssinnard@uiowa.edu::85f69205-a1c7-4b88-903c-b7dbc627e331" providerId="AD" clId="Web-{7722A9D1-9F07-4458-A94E-F302734C376E}" dt="2022-12-07T10:21:08.013" v="1584"/>
          <ac:picMkLst>
            <pc:docMk/>
            <pc:sldMk cId="3165543332" sldId="335"/>
            <ac:picMk id="26" creationId="{BA5F896B-046F-9C34-85C3-8019A4149AA3}"/>
          </ac:picMkLst>
        </pc:picChg>
        <pc:picChg chg="add mod">
          <ac:chgData name="Sinnard, Somer" userId="S::ssinnard@uiowa.edu::85f69205-a1c7-4b88-903c-b7dbc627e331" providerId="AD" clId="Web-{7722A9D1-9F07-4458-A94E-F302734C376E}" dt="2022-12-07T10:21:59.967" v="1591" actId="1076"/>
          <ac:picMkLst>
            <pc:docMk/>
            <pc:sldMk cId="3165543332" sldId="335"/>
            <ac:picMk id="27" creationId="{4BA42B31-5CBE-036B-928A-23F885ECAD88}"/>
          </ac:picMkLst>
        </pc:picChg>
        <pc:picChg chg="add mod">
          <ac:chgData name="Sinnard, Somer" userId="S::ssinnard@uiowa.edu::85f69205-a1c7-4b88-903c-b7dbc627e331" providerId="AD" clId="Web-{7722A9D1-9F07-4458-A94E-F302734C376E}" dt="2022-12-07T10:22:29.655" v="1597" actId="1076"/>
          <ac:picMkLst>
            <pc:docMk/>
            <pc:sldMk cId="3165543332" sldId="335"/>
            <ac:picMk id="28" creationId="{2A19A872-FEAE-D133-4A8A-982FA9F6B89F}"/>
          </ac:picMkLst>
        </pc:picChg>
        <pc:picChg chg="add mod">
          <ac:chgData name="Sinnard, Somer" userId="S::ssinnard@uiowa.edu::85f69205-a1c7-4b88-903c-b7dbc627e331" providerId="AD" clId="Web-{7722A9D1-9F07-4458-A94E-F302734C376E}" dt="2022-12-07T10:23:31.235" v="1611" actId="1076"/>
          <ac:picMkLst>
            <pc:docMk/>
            <pc:sldMk cId="3165543332" sldId="335"/>
            <ac:picMk id="29" creationId="{59089C30-48D1-7A19-D343-64BD0FF08C5E}"/>
          </ac:picMkLst>
        </pc:picChg>
        <pc:picChg chg="add mod">
          <ac:chgData name="Sinnard, Somer" userId="S::ssinnard@uiowa.edu::85f69205-a1c7-4b88-903c-b7dbc627e331" providerId="AD" clId="Web-{7722A9D1-9F07-4458-A94E-F302734C376E}" dt="2022-12-07T10:24:14.392" v="1617" actId="1076"/>
          <ac:picMkLst>
            <pc:docMk/>
            <pc:sldMk cId="3165543332" sldId="335"/>
            <ac:picMk id="30" creationId="{482FA2B0-E159-581B-C860-B8230918E35E}"/>
          </ac:picMkLst>
        </pc:picChg>
        <pc:picChg chg="add mod">
          <ac:chgData name="Sinnard, Somer" userId="S::ssinnard@uiowa.edu::85f69205-a1c7-4b88-903c-b7dbc627e331" providerId="AD" clId="Web-{7722A9D1-9F07-4458-A94E-F302734C376E}" dt="2022-12-07T10:24:43.409" v="1622" actId="1076"/>
          <ac:picMkLst>
            <pc:docMk/>
            <pc:sldMk cId="3165543332" sldId="335"/>
            <ac:picMk id="31" creationId="{F395BA7C-C321-3B3C-8368-F9A5C1263020}"/>
          </ac:picMkLst>
        </pc:picChg>
      </pc:sldChg>
    </pc:docChg>
  </pc:docChgLst>
  <pc:docChgLst>
    <pc:chgData name="Chaiyarat, Gwen" userId="S::chaiyarat@uiowa.edu::4af992fc-6e39-4445-bc6e-6b5ed5020053" providerId="AD" clId="Web-{79C43C0A-D90C-4D75-86AD-53C030245D55}"/>
    <pc:docChg chg="modSld">
      <pc:chgData name="Chaiyarat, Gwen" userId="S::chaiyarat@uiowa.edu::4af992fc-6e39-4445-bc6e-6b5ed5020053" providerId="AD" clId="Web-{79C43C0A-D90C-4D75-86AD-53C030245D55}" dt="2022-11-08T19:04:13.480" v="44" actId="20577"/>
      <pc:docMkLst>
        <pc:docMk/>
      </pc:docMkLst>
      <pc:sldChg chg="modSp">
        <pc:chgData name="Chaiyarat, Gwen" userId="S::chaiyarat@uiowa.edu::4af992fc-6e39-4445-bc6e-6b5ed5020053" providerId="AD" clId="Web-{79C43C0A-D90C-4D75-86AD-53C030245D55}" dt="2022-11-08T19:04:13.480" v="44" actId="20577"/>
        <pc:sldMkLst>
          <pc:docMk/>
          <pc:sldMk cId="3892510878" sldId="258"/>
        </pc:sldMkLst>
        <pc:spChg chg="mod">
          <ac:chgData name="Chaiyarat, Gwen" userId="S::chaiyarat@uiowa.edu::4af992fc-6e39-4445-bc6e-6b5ed5020053" providerId="AD" clId="Web-{79C43C0A-D90C-4D75-86AD-53C030245D55}" dt="2022-11-08T19:03:50.793" v="24" actId="20577"/>
          <ac:spMkLst>
            <pc:docMk/>
            <pc:sldMk cId="3892510878" sldId="258"/>
            <ac:spMk id="12" creationId="{ADA0161C-D166-6E4C-8069-E1FBFE0BE5F2}"/>
          </ac:spMkLst>
        </pc:spChg>
        <pc:spChg chg="mod">
          <ac:chgData name="Chaiyarat, Gwen" userId="S::chaiyarat@uiowa.edu::4af992fc-6e39-4445-bc6e-6b5ed5020053" providerId="AD" clId="Web-{79C43C0A-D90C-4D75-86AD-53C030245D55}" dt="2022-11-08T19:04:13.480" v="44" actId="20577"/>
          <ac:spMkLst>
            <pc:docMk/>
            <pc:sldMk cId="3892510878" sldId="258"/>
            <ac:spMk id="13" creationId="{6C5EE2B8-026E-D04B-8925-60FA6F76C380}"/>
          </ac:spMkLst>
        </pc:spChg>
      </pc:sldChg>
    </pc:docChg>
  </pc:docChgLst>
  <pc:docChgLst>
    <pc:chgData name="Chaiyarat, Gwen" userId="S::chaiyarat@uiowa.edu::4af992fc-6e39-4445-bc6e-6b5ed5020053" providerId="AD" clId="Web-{509D56AD-CBB9-4C2C-A3A8-39E3E7812AA6}"/>
    <pc:docChg chg="addSld delSld modSld">
      <pc:chgData name="Chaiyarat, Gwen" userId="S::chaiyarat@uiowa.edu::4af992fc-6e39-4445-bc6e-6b5ed5020053" providerId="AD" clId="Web-{509D56AD-CBB9-4C2C-A3A8-39E3E7812AA6}" dt="2022-11-08T19:09:18.136" v="126"/>
      <pc:docMkLst>
        <pc:docMk/>
      </pc:docMkLst>
      <pc:sldChg chg="delSp modSp">
        <pc:chgData name="Chaiyarat, Gwen" userId="S::chaiyarat@uiowa.edu::4af992fc-6e39-4445-bc6e-6b5ed5020053" providerId="AD" clId="Web-{509D56AD-CBB9-4C2C-A3A8-39E3E7812AA6}" dt="2022-11-08T19:06:38.104" v="58" actId="20577"/>
        <pc:sldMkLst>
          <pc:docMk/>
          <pc:sldMk cId="3892510878" sldId="258"/>
        </pc:sldMkLst>
        <pc:spChg chg="mod">
          <ac:chgData name="Chaiyarat, Gwen" userId="S::chaiyarat@uiowa.edu::4af992fc-6e39-4445-bc6e-6b5ed5020053" providerId="AD" clId="Web-{509D56AD-CBB9-4C2C-A3A8-39E3E7812AA6}" dt="2022-11-08T19:06:38.104" v="58" actId="20577"/>
          <ac:spMkLst>
            <pc:docMk/>
            <pc:sldMk cId="3892510878" sldId="258"/>
            <ac:spMk id="2" creationId="{59480B23-7308-1745-A1A9-A5522BA49EE8}"/>
          </ac:spMkLst>
        </pc:spChg>
        <pc:spChg chg="del mod">
          <ac:chgData name="Chaiyarat, Gwen" userId="S::chaiyarat@uiowa.edu::4af992fc-6e39-4445-bc6e-6b5ed5020053" providerId="AD" clId="Web-{509D56AD-CBB9-4C2C-A3A8-39E3E7812AA6}" dt="2022-11-08T19:06:20.589" v="35"/>
          <ac:spMkLst>
            <pc:docMk/>
            <pc:sldMk cId="3892510878" sldId="258"/>
            <ac:spMk id="5" creationId="{A71FEB04-6AB2-DD4F-B560-E3674C11A535}"/>
          </ac:spMkLst>
        </pc:spChg>
        <pc:spChg chg="mod">
          <ac:chgData name="Chaiyarat, Gwen" userId="S::chaiyarat@uiowa.edu::4af992fc-6e39-4445-bc6e-6b5ed5020053" providerId="AD" clId="Web-{509D56AD-CBB9-4C2C-A3A8-39E3E7812AA6}" dt="2022-11-08T19:06:10.433" v="33" actId="20577"/>
          <ac:spMkLst>
            <pc:docMk/>
            <pc:sldMk cId="3892510878" sldId="258"/>
            <ac:spMk id="13" creationId="{6C5EE2B8-026E-D04B-8925-60FA6F76C380}"/>
          </ac:spMkLst>
        </pc:spChg>
      </pc:sldChg>
      <pc:sldChg chg="del">
        <pc:chgData name="Chaiyarat, Gwen" userId="S::chaiyarat@uiowa.edu::4af992fc-6e39-4445-bc6e-6b5ed5020053" providerId="AD" clId="Web-{509D56AD-CBB9-4C2C-A3A8-39E3E7812AA6}" dt="2022-11-08T19:07:48.573" v="100"/>
        <pc:sldMkLst>
          <pc:docMk/>
          <pc:sldMk cId="170560962" sldId="263"/>
        </pc:sldMkLst>
      </pc:sldChg>
      <pc:sldChg chg="addSp delSp modSp">
        <pc:chgData name="Chaiyarat, Gwen" userId="S::chaiyarat@uiowa.edu::4af992fc-6e39-4445-bc6e-6b5ed5020053" providerId="AD" clId="Web-{509D56AD-CBB9-4C2C-A3A8-39E3E7812AA6}" dt="2022-11-08T19:09:18.136" v="126"/>
        <pc:sldMkLst>
          <pc:docMk/>
          <pc:sldMk cId="3987231189" sldId="267"/>
        </pc:sldMkLst>
        <pc:spChg chg="del">
          <ac:chgData name="Chaiyarat, Gwen" userId="S::chaiyarat@uiowa.edu::4af992fc-6e39-4445-bc6e-6b5ed5020053" providerId="AD" clId="Web-{509D56AD-CBB9-4C2C-A3A8-39E3E7812AA6}" dt="2022-11-08T19:08:02.995" v="111"/>
          <ac:spMkLst>
            <pc:docMk/>
            <pc:sldMk cId="3987231189" sldId="267"/>
            <ac:spMk id="2" creationId="{57AB9F6C-73AD-294A-A3E0-6E87246DD627}"/>
          </ac:spMkLst>
        </pc:spChg>
        <pc:spChg chg="add del mod">
          <ac:chgData name="Chaiyarat, Gwen" userId="S::chaiyarat@uiowa.edu::4af992fc-6e39-4445-bc6e-6b5ed5020053" providerId="AD" clId="Web-{509D56AD-CBB9-4C2C-A3A8-39E3E7812AA6}" dt="2022-11-08T19:08:25.089" v="115"/>
          <ac:spMkLst>
            <pc:docMk/>
            <pc:sldMk cId="3987231189" sldId="267"/>
            <ac:spMk id="4" creationId="{7DF3A394-56B5-54CB-7C0A-E999BBFDD839}"/>
          </ac:spMkLst>
        </pc:spChg>
        <pc:spChg chg="add del mod">
          <ac:chgData name="Chaiyarat, Gwen" userId="S::chaiyarat@uiowa.edu::4af992fc-6e39-4445-bc6e-6b5ed5020053" providerId="AD" clId="Web-{509D56AD-CBB9-4C2C-A3A8-39E3E7812AA6}" dt="2022-11-08T19:08:52.823" v="120"/>
          <ac:spMkLst>
            <pc:docMk/>
            <pc:sldMk cId="3987231189" sldId="267"/>
            <ac:spMk id="5" creationId="{F24A0B94-7FC1-431E-E6AF-0BD48F356383}"/>
          </ac:spMkLst>
        </pc:spChg>
        <pc:spChg chg="add mod">
          <ac:chgData name="Chaiyarat, Gwen" userId="S::chaiyarat@uiowa.edu::4af992fc-6e39-4445-bc6e-6b5ed5020053" providerId="AD" clId="Web-{509D56AD-CBB9-4C2C-A3A8-39E3E7812AA6}" dt="2022-11-08T19:09:05.417" v="124" actId="1076"/>
          <ac:spMkLst>
            <pc:docMk/>
            <pc:sldMk cId="3987231189" sldId="267"/>
            <ac:spMk id="6" creationId="{8FF0E2FA-5E0D-9DAA-79A7-F28A1381AA94}"/>
          </ac:spMkLst>
        </pc:spChg>
        <pc:spChg chg="del">
          <ac:chgData name="Chaiyarat, Gwen" userId="S::chaiyarat@uiowa.edu::4af992fc-6e39-4445-bc6e-6b5ed5020053" providerId="AD" clId="Web-{509D56AD-CBB9-4C2C-A3A8-39E3E7812AA6}" dt="2022-11-08T19:08:06.729" v="112"/>
          <ac:spMkLst>
            <pc:docMk/>
            <pc:sldMk cId="3987231189" sldId="267"/>
            <ac:spMk id="7" creationId="{7626708A-2BEF-4E77-BD87-2AAB61F6EA7A}"/>
          </ac:spMkLst>
        </pc:spChg>
        <pc:spChg chg="del">
          <ac:chgData name="Chaiyarat, Gwen" userId="S::chaiyarat@uiowa.edu::4af992fc-6e39-4445-bc6e-6b5ed5020053" providerId="AD" clId="Web-{509D56AD-CBB9-4C2C-A3A8-39E3E7812AA6}" dt="2022-11-08T19:09:12.182" v="125"/>
          <ac:spMkLst>
            <pc:docMk/>
            <pc:sldMk cId="3987231189" sldId="267"/>
            <ac:spMk id="10" creationId="{0169725C-B55D-4E33-942D-F573641FD183}"/>
          </ac:spMkLst>
        </pc:spChg>
        <pc:spChg chg="add del mod">
          <ac:chgData name="Chaiyarat, Gwen" userId="S::chaiyarat@uiowa.edu::4af992fc-6e39-4445-bc6e-6b5ed5020053" providerId="AD" clId="Web-{509D56AD-CBB9-4C2C-A3A8-39E3E7812AA6}" dt="2022-11-08T19:09:18.136" v="126"/>
          <ac:spMkLst>
            <pc:docMk/>
            <pc:sldMk cId="3987231189" sldId="267"/>
            <ac:spMk id="11" creationId="{8CB1C937-720C-8BBA-96AE-770D07DEEDDB}"/>
          </ac:spMkLst>
        </pc:spChg>
      </pc:sldChg>
      <pc:sldChg chg="del">
        <pc:chgData name="Chaiyarat, Gwen" userId="S::chaiyarat@uiowa.edu::4af992fc-6e39-4445-bc6e-6b5ed5020053" providerId="AD" clId="Web-{509D56AD-CBB9-4C2C-A3A8-39E3E7812AA6}" dt="2022-11-08T19:07:53.198" v="106"/>
        <pc:sldMkLst>
          <pc:docMk/>
          <pc:sldMk cId="1969109951" sldId="268"/>
        </pc:sldMkLst>
      </pc:sldChg>
      <pc:sldChg chg="del">
        <pc:chgData name="Chaiyarat, Gwen" userId="S::chaiyarat@uiowa.edu::4af992fc-6e39-4445-bc6e-6b5ed5020053" providerId="AD" clId="Web-{509D56AD-CBB9-4C2C-A3A8-39E3E7812AA6}" dt="2022-11-08T19:07:55.323" v="108"/>
        <pc:sldMkLst>
          <pc:docMk/>
          <pc:sldMk cId="605085615" sldId="281"/>
        </pc:sldMkLst>
      </pc:sldChg>
      <pc:sldChg chg="del">
        <pc:chgData name="Chaiyarat, Gwen" userId="S::chaiyarat@uiowa.edu::4af992fc-6e39-4445-bc6e-6b5ed5020053" providerId="AD" clId="Web-{509D56AD-CBB9-4C2C-A3A8-39E3E7812AA6}" dt="2022-11-08T19:07:53.932" v="107"/>
        <pc:sldMkLst>
          <pc:docMk/>
          <pc:sldMk cId="2813636961" sldId="284"/>
        </pc:sldMkLst>
      </pc:sldChg>
      <pc:sldChg chg="del">
        <pc:chgData name="Chaiyarat, Gwen" userId="S::chaiyarat@uiowa.edu::4af992fc-6e39-4445-bc6e-6b5ed5020053" providerId="AD" clId="Web-{509D56AD-CBB9-4C2C-A3A8-39E3E7812AA6}" dt="2022-11-08T19:07:51.745" v="103"/>
        <pc:sldMkLst>
          <pc:docMk/>
          <pc:sldMk cId="2638409120" sldId="285"/>
        </pc:sldMkLst>
      </pc:sldChg>
      <pc:sldChg chg="del">
        <pc:chgData name="Chaiyarat, Gwen" userId="S::chaiyarat@uiowa.edu::4af992fc-6e39-4445-bc6e-6b5ed5020053" providerId="AD" clId="Web-{509D56AD-CBB9-4C2C-A3A8-39E3E7812AA6}" dt="2022-11-08T19:07:22.526" v="76"/>
        <pc:sldMkLst>
          <pc:docMk/>
          <pc:sldMk cId="2326767356" sldId="286"/>
        </pc:sldMkLst>
      </pc:sldChg>
      <pc:sldChg chg="del">
        <pc:chgData name="Chaiyarat, Gwen" userId="S::chaiyarat@uiowa.edu::4af992fc-6e39-4445-bc6e-6b5ed5020053" providerId="AD" clId="Web-{509D56AD-CBB9-4C2C-A3A8-39E3E7812AA6}" dt="2022-11-08T19:07:52.511" v="105"/>
        <pc:sldMkLst>
          <pc:docMk/>
          <pc:sldMk cId="801119596" sldId="287"/>
        </pc:sldMkLst>
      </pc:sldChg>
      <pc:sldChg chg="del">
        <pc:chgData name="Chaiyarat, Gwen" userId="S::chaiyarat@uiowa.edu::4af992fc-6e39-4445-bc6e-6b5ed5020053" providerId="AD" clId="Web-{509D56AD-CBB9-4C2C-A3A8-39E3E7812AA6}" dt="2022-11-08T19:07:32.511" v="84"/>
        <pc:sldMkLst>
          <pc:docMk/>
          <pc:sldMk cId="2147875841" sldId="289"/>
        </pc:sldMkLst>
      </pc:sldChg>
      <pc:sldChg chg="del">
        <pc:chgData name="Chaiyarat, Gwen" userId="S::chaiyarat@uiowa.edu::4af992fc-6e39-4445-bc6e-6b5ed5020053" providerId="AD" clId="Web-{509D56AD-CBB9-4C2C-A3A8-39E3E7812AA6}" dt="2022-11-08T19:07:33.651" v="85"/>
        <pc:sldMkLst>
          <pc:docMk/>
          <pc:sldMk cId="864860363" sldId="291"/>
        </pc:sldMkLst>
      </pc:sldChg>
      <pc:sldChg chg="del">
        <pc:chgData name="Chaiyarat, Gwen" userId="S::chaiyarat@uiowa.edu::4af992fc-6e39-4445-bc6e-6b5ed5020053" providerId="AD" clId="Web-{509D56AD-CBB9-4C2C-A3A8-39E3E7812AA6}" dt="2022-11-08T19:07:34.386" v="86"/>
        <pc:sldMkLst>
          <pc:docMk/>
          <pc:sldMk cId="597119651" sldId="293"/>
        </pc:sldMkLst>
      </pc:sldChg>
      <pc:sldChg chg="del">
        <pc:chgData name="Chaiyarat, Gwen" userId="S::chaiyarat@uiowa.edu::4af992fc-6e39-4445-bc6e-6b5ed5020053" providerId="AD" clId="Web-{509D56AD-CBB9-4C2C-A3A8-39E3E7812AA6}" dt="2022-11-08T19:07:35.104" v="87"/>
        <pc:sldMkLst>
          <pc:docMk/>
          <pc:sldMk cId="3355918015" sldId="294"/>
        </pc:sldMkLst>
      </pc:sldChg>
      <pc:sldChg chg="del">
        <pc:chgData name="Chaiyarat, Gwen" userId="S::chaiyarat@uiowa.edu::4af992fc-6e39-4445-bc6e-6b5ed5020053" providerId="AD" clId="Web-{509D56AD-CBB9-4C2C-A3A8-39E3E7812AA6}" dt="2022-11-08T19:07:41.792" v="94"/>
        <pc:sldMkLst>
          <pc:docMk/>
          <pc:sldMk cId="3149701245" sldId="296"/>
        </pc:sldMkLst>
      </pc:sldChg>
      <pc:sldChg chg="del">
        <pc:chgData name="Chaiyarat, Gwen" userId="S::chaiyarat@uiowa.edu::4af992fc-6e39-4445-bc6e-6b5ed5020053" providerId="AD" clId="Web-{509D56AD-CBB9-4C2C-A3A8-39E3E7812AA6}" dt="2022-11-08T19:07:42.401" v="95"/>
        <pc:sldMkLst>
          <pc:docMk/>
          <pc:sldMk cId="744737891" sldId="297"/>
        </pc:sldMkLst>
      </pc:sldChg>
      <pc:sldChg chg="del">
        <pc:chgData name="Chaiyarat, Gwen" userId="S::chaiyarat@uiowa.edu::4af992fc-6e39-4445-bc6e-6b5ed5020053" providerId="AD" clId="Web-{509D56AD-CBB9-4C2C-A3A8-39E3E7812AA6}" dt="2022-11-08T19:07:42.823" v="96"/>
        <pc:sldMkLst>
          <pc:docMk/>
          <pc:sldMk cId="3803666224" sldId="299"/>
        </pc:sldMkLst>
      </pc:sldChg>
      <pc:sldChg chg="del">
        <pc:chgData name="Chaiyarat, Gwen" userId="S::chaiyarat@uiowa.edu::4af992fc-6e39-4445-bc6e-6b5ed5020053" providerId="AD" clId="Web-{509D56AD-CBB9-4C2C-A3A8-39E3E7812AA6}" dt="2022-11-08T19:07:44.214" v="97"/>
        <pc:sldMkLst>
          <pc:docMk/>
          <pc:sldMk cId="874417498" sldId="300"/>
        </pc:sldMkLst>
      </pc:sldChg>
      <pc:sldChg chg="del">
        <pc:chgData name="Chaiyarat, Gwen" userId="S::chaiyarat@uiowa.edu::4af992fc-6e39-4445-bc6e-6b5ed5020053" providerId="AD" clId="Web-{509D56AD-CBB9-4C2C-A3A8-39E3E7812AA6}" dt="2022-11-08T19:07:35.823" v="88"/>
        <pc:sldMkLst>
          <pc:docMk/>
          <pc:sldMk cId="1610178724" sldId="302"/>
        </pc:sldMkLst>
      </pc:sldChg>
      <pc:sldChg chg="modSp add del">
        <pc:chgData name="Chaiyarat, Gwen" userId="S::chaiyarat@uiowa.edu::4af992fc-6e39-4445-bc6e-6b5ed5020053" providerId="AD" clId="Web-{509D56AD-CBB9-4C2C-A3A8-39E3E7812AA6}" dt="2022-11-08T19:07:38.433" v="90"/>
        <pc:sldMkLst>
          <pc:docMk/>
          <pc:sldMk cId="931762254" sldId="303"/>
        </pc:sldMkLst>
        <pc:spChg chg="mod">
          <ac:chgData name="Chaiyarat, Gwen" userId="S::chaiyarat@uiowa.edu::4af992fc-6e39-4445-bc6e-6b5ed5020053" providerId="AD" clId="Web-{509D56AD-CBB9-4C2C-A3A8-39E3E7812AA6}" dt="2022-11-08T19:07:04.917" v="75" actId="20577"/>
          <ac:spMkLst>
            <pc:docMk/>
            <pc:sldMk cId="931762254" sldId="303"/>
            <ac:spMk id="9" creationId="{00B6048F-9C96-441B-BB15-58B97B3D7402}"/>
          </ac:spMkLst>
        </pc:spChg>
      </pc:sldChg>
      <pc:sldChg chg="del">
        <pc:chgData name="Chaiyarat, Gwen" userId="S::chaiyarat@uiowa.edu::4af992fc-6e39-4445-bc6e-6b5ed5020053" providerId="AD" clId="Web-{509D56AD-CBB9-4C2C-A3A8-39E3E7812AA6}" dt="2022-11-08T19:07:40.651" v="92"/>
        <pc:sldMkLst>
          <pc:docMk/>
          <pc:sldMk cId="3336205159" sldId="304"/>
        </pc:sldMkLst>
      </pc:sldChg>
      <pc:sldChg chg="del">
        <pc:chgData name="Chaiyarat, Gwen" userId="S::chaiyarat@uiowa.edu::4af992fc-6e39-4445-bc6e-6b5ed5020053" providerId="AD" clId="Web-{509D56AD-CBB9-4C2C-A3A8-39E3E7812AA6}" dt="2022-11-08T19:07:41.183" v="93"/>
        <pc:sldMkLst>
          <pc:docMk/>
          <pc:sldMk cId="1734452827" sldId="305"/>
        </pc:sldMkLst>
      </pc:sldChg>
      <pc:sldChg chg="del">
        <pc:chgData name="Chaiyarat, Gwen" userId="S::chaiyarat@uiowa.edu::4af992fc-6e39-4445-bc6e-6b5ed5020053" providerId="AD" clId="Web-{509D56AD-CBB9-4C2C-A3A8-39E3E7812AA6}" dt="2022-11-08T19:07:39.995" v="91"/>
        <pc:sldMkLst>
          <pc:docMk/>
          <pc:sldMk cId="2864909382" sldId="306"/>
        </pc:sldMkLst>
      </pc:sldChg>
      <pc:sldChg chg="del">
        <pc:chgData name="Chaiyarat, Gwen" userId="S::chaiyarat@uiowa.edu::4af992fc-6e39-4445-bc6e-6b5ed5020053" providerId="AD" clId="Web-{509D56AD-CBB9-4C2C-A3A8-39E3E7812AA6}" dt="2022-11-08T19:07:45.011" v="99"/>
        <pc:sldMkLst>
          <pc:docMk/>
          <pc:sldMk cId="3100679256" sldId="307"/>
        </pc:sldMkLst>
      </pc:sldChg>
      <pc:sldChg chg="del">
        <pc:chgData name="Chaiyarat, Gwen" userId="S::chaiyarat@uiowa.edu::4af992fc-6e39-4445-bc6e-6b5ed5020053" providerId="AD" clId="Web-{509D56AD-CBB9-4C2C-A3A8-39E3E7812AA6}" dt="2022-11-08T19:07:24.433" v="78"/>
        <pc:sldMkLst>
          <pc:docMk/>
          <pc:sldMk cId="12193225" sldId="321"/>
        </pc:sldMkLst>
      </pc:sldChg>
      <pc:sldChg chg="del">
        <pc:chgData name="Chaiyarat, Gwen" userId="S::chaiyarat@uiowa.edu::4af992fc-6e39-4445-bc6e-6b5ed5020053" providerId="AD" clId="Web-{509D56AD-CBB9-4C2C-A3A8-39E3E7812AA6}" dt="2022-11-08T19:07:25.308" v="79"/>
        <pc:sldMkLst>
          <pc:docMk/>
          <pc:sldMk cId="3456050147" sldId="323"/>
        </pc:sldMkLst>
      </pc:sldChg>
      <pc:sldChg chg="del">
        <pc:chgData name="Chaiyarat, Gwen" userId="S::chaiyarat@uiowa.edu::4af992fc-6e39-4445-bc6e-6b5ed5020053" providerId="AD" clId="Web-{509D56AD-CBB9-4C2C-A3A8-39E3E7812AA6}" dt="2022-11-08T19:07:27.323" v="81"/>
        <pc:sldMkLst>
          <pc:docMk/>
          <pc:sldMk cId="3854190625" sldId="325"/>
        </pc:sldMkLst>
      </pc:sldChg>
      <pc:sldChg chg="del">
        <pc:chgData name="Chaiyarat, Gwen" userId="S::chaiyarat@uiowa.edu::4af992fc-6e39-4445-bc6e-6b5ed5020053" providerId="AD" clId="Web-{509D56AD-CBB9-4C2C-A3A8-39E3E7812AA6}" dt="2022-11-08T19:07:28.495" v="82"/>
        <pc:sldMkLst>
          <pc:docMk/>
          <pc:sldMk cId="2261497617" sldId="326"/>
        </pc:sldMkLst>
      </pc:sldChg>
      <pc:sldChg chg="del">
        <pc:chgData name="Chaiyarat, Gwen" userId="S::chaiyarat@uiowa.edu::4af992fc-6e39-4445-bc6e-6b5ed5020053" providerId="AD" clId="Web-{509D56AD-CBB9-4C2C-A3A8-39E3E7812AA6}" dt="2022-11-08T19:07:49.339" v="101"/>
        <pc:sldMkLst>
          <pc:docMk/>
          <pc:sldMk cId="4079559774" sldId="328"/>
        </pc:sldMkLst>
      </pc:sldChg>
      <pc:sldChg chg="del">
        <pc:chgData name="Chaiyarat, Gwen" userId="S::chaiyarat@uiowa.edu::4af992fc-6e39-4445-bc6e-6b5ed5020053" providerId="AD" clId="Web-{509D56AD-CBB9-4C2C-A3A8-39E3E7812AA6}" dt="2022-11-08T19:07:55.636" v="109"/>
        <pc:sldMkLst>
          <pc:docMk/>
          <pc:sldMk cId="923368599" sldId="329"/>
        </pc:sldMkLst>
      </pc:sldChg>
      <pc:sldChg chg="del">
        <pc:chgData name="Chaiyarat, Gwen" userId="S::chaiyarat@uiowa.edu::4af992fc-6e39-4445-bc6e-6b5ed5020053" providerId="AD" clId="Web-{509D56AD-CBB9-4C2C-A3A8-39E3E7812AA6}" dt="2022-11-08T19:07:56.401" v="110"/>
        <pc:sldMkLst>
          <pc:docMk/>
          <pc:sldMk cId="1458488867" sldId="330"/>
        </pc:sldMkLst>
      </pc:sldChg>
      <pc:sldChg chg="del">
        <pc:chgData name="Chaiyarat, Gwen" userId="S::chaiyarat@uiowa.edu::4af992fc-6e39-4445-bc6e-6b5ed5020053" providerId="AD" clId="Web-{509D56AD-CBB9-4C2C-A3A8-39E3E7812AA6}" dt="2022-11-08T19:07:26.261" v="80"/>
        <pc:sldMkLst>
          <pc:docMk/>
          <pc:sldMk cId="464529123" sldId="331"/>
        </pc:sldMkLst>
      </pc:sldChg>
      <pc:sldChg chg="del">
        <pc:chgData name="Chaiyarat, Gwen" userId="S::chaiyarat@uiowa.edu::4af992fc-6e39-4445-bc6e-6b5ed5020053" providerId="AD" clId="Web-{509D56AD-CBB9-4C2C-A3A8-39E3E7812AA6}" dt="2022-11-08T19:07:23.542" v="77"/>
        <pc:sldMkLst>
          <pc:docMk/>
          <pc:sldMk cId="2585723056" sldId="332"/>
        </pc:sldMkLst>
      </pc:sldChg>
      <pc:sldChg chg="del">
        <pc:chgData name="Chaiyarat, Gwen" userId="S::chaiyarat@uiowa.edu::4af992fc-6e39-4445-bc6e-6b5ed5020053" providerId="AD" clId="Web-{509D56AD-CBB9-4C2C-A3A8-39E3E7812AA6}" dt="2022-11-08T19:07:29.526" v="83"/>
        <pc:sldMkLst>
          <pc:docMk/>
          <pc:sldMk cId="1409318591" sldId="333"/>
        </pc:sldMkLst>
      </pc:sldChg>
      <pc:sldChg chg="del">
        <pc:chgData name="Chaiyarat, Gwen" userId="S::chaiyarat@uiowa.edu::4af992fc-6e39-4445-bc6e-6b5ed5020053" providerId="AD" clId="Web-{509D56AD-CBB9-4C2C-A3A8-39E3E7812AA6}" dt="2022-11-08T19:07:51.683" v="102"/>
        <pc:sldMkLst>
          <pc:docMk/>
          <pc:sldMk cId="1302586135" sldId="334"/>
        </pc:sldMkLst>
      </pc:sldChg>
      <pc:sldChg chg="del">
        <pc:chgData name="Chaiyarat, Gwen" userId="S::chaiyarat@uiowa.edu::4af992fc-6e39-4445-bc6e-6b5ed5020053" providerId="AD" clId="Web-{509D56AD-CBB9-4C2C-A3A8-39E3E7812AA6}" dt="2022-11-08T19:07:44.636" v="98"/>
        <pc:sldMkLst>
          <pc:docMk/>
          <pc:sldMk cId="336461387" sldId="335"/>
        </pc:sldMkLst>
      </pc:sldChg>
      <pc:sldChg chg="del">
        <pc:chgData name="Chaiyarat, Gwen" userId="S::chaiyarat@uiowa.edu::4af992fc-6e39-4445-bc6e-6b5ed5020053" providerId="AD" clId="Web-{509D56AD-CBB9-4C2C-A3A8-39E3E7812AA6}" dt="2022-11-08T19:07:51.870" v="104"/>
        <pc:sldMkLst>
          <pc:docMk/>
          <pc:sldMk cId="1103928883" sldId="336"/>
        </pc:sldMkLst>
      </pc:sldChg>
    </pc:docChg>
  </pc:docChgLst>
  <pc:docChgLst>
    <pc:chgData name="Jiang, Wen" userId="4801ae89-3985-49b9-be67-93989619d10a" providerId="ADAL" clId="{CA3B3A9F-5BC9-4A33-92BF-610119539FE8}"/>
    <pc:docChg chg="undo custSel addSld delSld modSld sldOrd delMainMaster modMainMaster">
      <pc:chgData name="Jiang, Wen" userId="4801ae89-3985-49b9-be67-93989619d10a" providerId="ADAL" clId="{CA3B3A9F-5BC9-4A33-92BF-610119539FE8}" dt="2022-12-07T17:59:41.208" v="667" actId="1076"/>
      <pc:docMkLst>
        <pc:docMk/>
      </pc:docMkLst>
      <pc:sldChg chg="addSp delSp add del setBg delDesignElem">
        <pc:chgData name="Jiang, Wen" userId="4801ae89-3985-49b9-be67-93989619d10a" providerId="ADAL" clId="{CA3B3A9F-5BC9-4A33-92BF-610119539FE8}" dt="2022-11-30T19:44:54.911" v="111" actId="47"/>
        <pc:sldMkLst>
          <pc:docMk/>
          <pc:sldMk cId="3282565204" sldId="256"/>
        </pc:sldMkLst>
        <pc:spChg chg="add del">
          <ac:chgData name="Jiang, Wen" userId="4801ae89-3985-49b9-be67-93989619d10a" providerId="ADAL" clId="{CA3B3A9F-5BC9-4A33-92BF-610119539FE8}" dt="2022-11-30T19:44:33.028" v="109"/>
          <ac:spMkLst>
            <pc:docMk/>
            <pc:sldMk cId="3282565204" sldId="256"/>
            <ac:spMk id="35" creationId="{AB45A142-4255-493C-8284-5D566C121B10}"/>
          </ac:spMkLst>
        </pc:spChg>
        <pc:cxnChg chg="add del">
          <ac:chgData name="Jiang, Wen" userId="4801ae89-3985-49b9-be67-93989619d10a" providerId="ADAL" clId="{CA3B3A9F-5BC9-4A33-92BF-610119539FE8}" dt="2022-11-30T19:44:33.028" v="109"/>
          <ac:cxnSpMkLst>
            <pc:docMk/>
            <pc:sldMk cId="3282565204" sldId="256"/>
            <ac:cxnSpMk id="37" creationId="{38FB9660-F42F-4313-BBC4-47C007FE484C}"/>
          </ac:cxnSpMkLst>
        </pc:cxnChg>
      </pc:sldChg>
      <pc:sldChg chg="modSp mod">
        <pc:chgData name="Jiang, Wen" userId="4801ae89-3985-49b9-be67-93989619d10a" providerId="ADAL" clId="{CA3B3A9F-5BC9-4A33-92BF-610119539FE8}" dt="2022-12-07T00:08:29.543" v="266" actId="2711"/>
        <pc:sldMkLst>
          <pc:docMk/>
          <pc:sldMk cId="1435020629" sldId="257"/>
        </pc:sldMkLst>
        <pc:spChg chg="mod">
          <ac:chgData name="Jiang, Wen" userId="4801ae89-3985-49b9-be67-93989619d10a" providerId="ADAL" clId="{CA3B3A9F-5BC9-4A33-92BF-610119539FE8}" dt="2022-12-07T00:08:19.931" v="265" actId="14100"/>
          <ac:spMkLst>
            <pc:docMk/>
            <pc:sldMk cId="1435020629" sldId="257"/>
            <ac:spMk id="2" creationId="{988B6908-4763-4846-49F0-3F9C5853F81A}"/>
          </ac:spMkLst>
        </pc:spChg>
        <pc:spChg chg="mod">
          <ac:chgData name="Jiang, Wen" userId="4801ae89-3985-49b9-be67-93989619d10a" providerId="ADAL" clId="{CA3B3A9F-5BC9-4A33-92BF-610119539FE8}" dt="2022-12-07T00:08:29.543" v="266" actId="2711"/>
          <ac:spMkLst>
            <pc:docMk/>
            <pc:sldMk cId="1435020629" sldId="257"/>
            <ac:spMk id="3" creationId="{E924F996-1D02-F27B-2101-BB3950415C1A}"/>
          </ac:spMkLst>
        </pc:spChg>
      </pc:sldChg>
      <pc:sldChg chg="modSp del mod">
        <pc:chgData name="Jiang, Wen" userId="4801ae89-3985-49b9-be67-93989619d10a" providerId="ADAL" clId="{CA3B3A9F-5BC9-4A33-92BF-610119539FE8}" dt="2022-11-30T19:39:55.663" v="23" actId="47"/>
        <pc:sldMkLst>
          <pc:docMk/>
          <pc:sldMk cId="3892510878" sldId="258"/>
        </pc:sldMkLst>
        <pc:spChg chg="mod">
          <ac:chgData name="Jiang, Wen" userId="4801ae89-3985-49b9-be67-93989619d10a" providerId="ADAL" clId="{CA3B3A9F-5BC9-4A33-92BF-610119539FE8}" dt="2022-11-30T19:39:33.182" v="18"/>
          <ac:spMkLst>
            <pc:docMk/>
            <pc:sldMk cId="3892510878" sldId="258"/>
            <ac:spMk id="2" creationId="{59480B23-7308-1745-A1A9-A5522BA49EE8}"/>
          </ac:spMkLst>
        </pc:spChg>
        <pc:spChg chg="mod">
          <ac:chgData name="Jiang, Wen" userId="4801ae89-3985-49b9-be67-93989619d10a" providerId="ADAL" clId="{CA3B3A9F-5BC9-4A33-92BF-610119539FE8}" dt="2022-11-30T19:39:33.182" v="18"/>
          <ac:spMkLst>
            <pc:docMk/>
            <pc:sldMk cId="3892510878" sldId="258"/>
            <ac:spMk id="12" creationId="{ADA0161C-D166-6E4C-8069-E1FBFE0BE5F2}"/>
          </ac:spMkLst>
        </pc:spChg>
        <pc:spChg chg="mod">
          <ac:chgData name="Jiang, Wen" userId="4801ae89-3985-49b9-be67-93989619d10a" providerId="ADAL" clId="{CA3B3A9F-5BC9-4A33-92BF-610119539FE8}" dt="2022-11-30T19:39:33.182" v="18"/>
          <ac:spMkLst>
            <pc:docMk/>
            <pc:sldMk cId="3892510878" sldId="258"/>
            <ac:spMk id="13" creationId="{6C5EE2B8-026E-D04B-8925-60FA6F76C380}"/>
          </ac:spMkLst>
        </pc:spChg>
      </pc:sldChg>
      <pc:sldChg chg="modSp">
        <pc:chgData name="Jiang, Wen" userId="4801ae89-3985-49b9-be67-93989619d10a" providerId="ADAL" clId="{CA3B3A9F-5BC9-4A33-92BF-610119539FE8}" dt="2022-11-30T19:39:33.182" v="18"/>
        <pc:sldMkLst>
          <pc:docMk/>
          <pc:sldMk cId="3987231189" sldId="267"/>
        </pc:sldMkLst>
        <pc:spChg chg="mod">
          <ac:chgData name="Jiang, Wen" userId="4801ae89-3985-49b9-be67-93989619d10a" providerId="ADAL" clId="{CA3B3A9F-5BC9-4A33-92BF-610119539FE8}" dt="2022-11-30T19:39:33.182" v="18"/>
          <ac:spMkLst>
            <pc:docMk/>
            <pc:sldMk cId="3987231189" sldId="267"/>
            <ac:spMk id="8" creationId="{8A848C61-C124-4C49-97C4-0B76F6D2E36A}"/>
          </ac:spMkLst>
        </pc:spChg>
      </pc:sldChg>
      <pc:sldChg chg="modSp add del mod">
        <pc:chgData name="Jiang, Wen" userId="4801ae89-3985-49b9-be67-93989619d10a" providerId="ADAL" clId="{CA3B3A9F-5BC9-4A33-92BF-610119539FE8}" dt="2022-11-30T19:39:52.598" v="22" actId="47"/>
        <pc:sldMkLst>
          <pc:docMk/>
          <pc:sldMk cId="931762254" sldId="303"/>
        </pc:sldMkLst>
        <pc:spChg chg="mod">
          <ac:chgData name="Jiang, Wen" userId="4801ae89-3985-49b9-be67-93989619d10a" providerId="ADAL" clId="{CA3B3A9F-5BC9-4A33-92BF-610119539FE8}" dt="2022-11-30T19:39:33.182" v="18"/>
          <ac:spMkLst>
            <pc:docMk/>
            <pc:sldMk cId="931762254" sldId="303"/>
            <ac:spMk id="2" creationId="{3824A477-8FD4-4E2F-8231-BCE77472F271}"/>
          </ac:spMkLst>
        </pc:spChg>
        <pc:spChg chg="mod">
          <ac:chgData name="Jiang, Wen" userId="4801ae89-3985-49b9-be67-93989619d10a" providerId="ADAL" clId="{CA3B3A9F-5BC9-4A33-92BF-610119539FE8}" dt="2022-11-30T19:39:33.182" v="18"/>
          <ac:spMkLst>
            <pc:docMk/>
            <pc:sldMk cId="931762254" sldId="303"/>
            <ac:spMk id="3" creationId="{DA47FD20-CC9C-4F92-8675-363BB8ABCD66}"/>
          </ac:spMkLst>
        </pc:spChg>
        <pc:spChg chg="mod">
          <ac:chgData name="Jiang, Wen" userId="4801ae89-3985-49b9-be67-93989619d10a" providerId="ADAL" clId="{CA3B3A9F-5BC9-4A33-92BF-610119539FE8}" dt="2022-11-30T19:39:33.182" v="18"/>
          <ac:spMkLst>
            <pc:docMk/>
            <pc:sldMk cId="931762254" sldId="303"/>
            <ac:spMk id="4" creationId="{ECB832F2-C755-4212-90E2-84BFA09C949C}"/>
          </ac:spMkLst>
        </pc:spChg>
        <pc:spChg chg="mod">
          <ac:chgData name="Jiang, Wen" userId="4801ae89-3985-49b9-be67-93989619d10a" providerId="ADAL" clId="{CA3B3A9F-5BC9-4A33-92BF-610119539FE8}" dt="2022-11-30T19:39:33.182" v="18"/>
          <ac:spMkLst>
            <pc:docMk/>
            <pc:sldMk cId="931762254" sldId="303"/>
            <ac:spMk id="5" creationId="{AF9BF475-4142-4EE3-B596-7E1583FFA973}"/>
          </ac:spMkLst>
        </pc:spChg>
        <pc:spChg chg="mod">
          <ac:chgData name="Jiang, Wen" userId="4801ae89-3985-49b9-be67-93989619d10a" providerId="ADAL" clId="{CA3B3A9F-5BC9-4A33-92BF-610119539FE8}" dt="2022-11-30T19:39:33.182" v="18"/>
          <ac:spMkLst>
            <pc:docMk/>
            <pc:sldMk cId="931762254" sldId="303"/>
            <ac:spMk id="6" creationId="{66763250-EA68-4C0A-8F8D-25D2230BA8FD}"/>
          </ac:spMkLst>
        </pc:spChg>
        <pc:spChg chg="mod">
          <ac:chgData name="Jiang, Wen" userId="4801ae89-3985-49b9-be67-93989619d10a" providerId="ADAL" clId="{CA3B3A9F-5BC9-4A33-92BF-610119539FE8}" dt="2022-11-30T19:39:33.182" v="18"/>
          <ac:spMkLst>
            <pc:docMk/>
            <pc:sldMk cId="931762254" sldId="303"/>
            <ac:spMk id="7" creationId="{64BF7427-618B-470E-A06E-500C699A98A6}"/>
          </ac:spMkLst>
        </pc:spChg>
        <pc:spChg chg="mod">
          <ac:chgData name="Jiang, Wen" userId="4801ae89-3985-49b9-be67-93989619d10a" providerId="ADAL" clId="{CA3B3A9F-5BC9-4A33-92BF-610119539FE8}" dt="2022-11-30T19:39:33.182" v="18"/>
          <ac:spMkLst>
            <pc:docMk/>
            <pc:sldMk cId="931762254" sldId="303"/>
            <ac:spMk id="9" creationId="{00B6048F-9C96-441B-BB15-58B97B3D7402}"/>
          </ac:spMkLst>
        </pc:spChg>
        <pc:spChg chg="mod">
          <ac:chgData name="Jiang, Wen" userId="4801ae89-3985-49b9-be67-93989619d10a" providerId="ADAL" clId="{CA3B3A9F-5BC9-4A33-92BF-610119539FE8}" dt="2022-11-30T19:39:33.182" v="18"/>
          <ac:spMkLst>
            <pc:docMk/>
            <pc:sldMk cId="931762254" sldId="303"/>
            <ac:spMk id="10" creationId="{FC6011B5-B39E-024E-9797-1F1FA42359E5}"/>
          </ac:spMkLst>
        </pc:spChg>
      </pc:sldChg>
      <pc:sldChg chg="addSp delSp modSp mod delDesignElem">
        <pc:chgData name="Jiang, Wen" userId="4801ae89-3985-49b9-be67-93989619d10a" providerId="ADAL" clId="{CA3B3A9F-5BC9-4A33-92BF-610119539FE8}" dt="2022-11-30T19:39:05.899" v="6"/>
        <pc:sldMkLst>
          <pc:docMk/>
          <pc:sldMk cId="3029531713" sldId="304"/>
        </pc:sldMkLst>
        <pc:spChg chg="mod">
          <ac:chgData name="Jiang, Wen" userId="4801ae89-3985-49b9-be67-93989619d10a" providerId="ADAL" clId="{CA3B3A9F-5BC9-4A33-92BF-610119539FE8}" dt="2022-11-30T19:37:51.084" v="1" actId="26606"/>
          <ac:spMkLst>
            <pc:docMk/>
            <pc:sldMk cId="3029531713" sldId="304"/>
            <ac:spMk id="2" creationId="{31886ECC-2486-375F-3969-09923EE6FA20}"/>
          </ac:spMkLst>
        </pc:spChg>
        <pc:spChg chg="del mod">
          <ac:chgData name="Jiang, Wen" userId="4801ae89-3985-49b9-be67-93989619d10a" providerId="ADAL" clId="{CA3B3A9F-5BC9-4A33-92BF-610119539FE8}" dt="2022-11-30T19:38:04.421" v="3" actId="478"/>
          <ac:spMkLst>
            <pc:docMk/>
            <pc:sldMk cId="3029531713" sldId="304"/>
            <ac:spMk id="9" creationId="{E9A6AB32-EB89-07CE-FC5C-B740D15E24EF}"/>
          </ac:spMkLst>
        </pc:spChg>
        <pc:spChg chg="del">
          <ac:chgData name="Jiang, Wen" userId="4801ae89-3985-49b9-be67-93989619d10a" providerId="ADAL" clId="{CA3B3A9F-5BC9-4A33-92BF-610119539FE8}" dt="2022-11-30T19:37:51.084" v="1" actId="26606"/>
          <ac:spMkLst>
            <pc:docMk/>
            <pc:sldMk cId="3029531713" sldId="304"/>
            <ac:spMk id="15" creationId="{1707FC24-6981-43D9-B525-C7832BA22463}"/>
          </ac:spMkLst>
        </pc:spChg>
        <pc:spChg chg="add del">
          <ac:chgData name="Jiang, Wen" userId="4801ae89-3985-49b9-be67-93989619d10a" providerId="ADAL" clId="{CA3B3A9F-5BC9-4A33-92BF-610119539FE8}" dt="2022-11-30T19:39:05.899" v="6"/>
          <ac:spMkLst>
            <pc:docMk/>
            <pc:sldMk cId="3029531713" sldId="304"/>
            <ac:spMk id="20" creationId="{D4771268-CB57-404A-9271-370EB28F6090}"/>
          </ac:spMkLst>
        </pc:spChg>
        <pc:picChg chg="mod">
          <ac:chgData name="Jiang, Wen" userId="4801ae89-3985-49b9-be67-93989619d10a" providerId="ADAL" clId="{CA3B3A9F-5BC9-4A33-92BF-610119539FE8}" dt="2022-11-30T19:37:51.084" v="1" actId="26606"/>
          <ac:picMkLst>
            <pc:docMk/>
            <pc:sldMk cId="3029531713" sldId="304"/>
            <ac:picMk id="10" creationId="{3E17EC7F-02D7-25B2-1A08-DB894AF453FD}"/>
          </ac:picMkLst>
        </pc:picChg>
      </pc:sldChg>
      <pc:sldChg chg="delSp modSp mod">
        <pc:chgData name="Jiang, Wen" userId="4801ae89-3985-49b9-be67-93989619d10a" providerId="ADAL" clId="{CA3B3A9F-5BC9-4A33-92BF-610119539FE8}" dt="2022-11-30T19:39:33.182" v="18"/>
        <pc:sldMkLst>
          <pc:docMk/>
          <pc:sldMk cId="3259482312" sldId="305"/>
        </pc:sldMkLst>
        <pc:spChg chg="mod">
          <ac:chgData name="Jiang, Wen" userId="4801ae89-3985-49b9-be67-93989619d10a" providerId="ADAL" clId="{CA3B3A9F-5BC9-4A33-92BF-610119539FE8}" dt="2022-11-30T19:39:33.182" v="18"/>
          <ac:spMkLst>
            <pc:docMk/>
            <pc:sldMk cId="3259482312" sldId="305"/>
            <ac:spMk id="2" creationId="{1F90E27B-4212-0DE6-4CA0-044ADA3EF7B3}"/>
          </ac:spMkLst>
        </pc:spChg>
        <pc:spChg chg="del">
          <ac:chgData name="Jiang, Wen" userId="4801ae89-3985-49b9-be67-93989619d10a" providerId="ADAL" clId="{CA3B3A9F-5BC9-4A33-92BF-610119539FE8}" dt="2022-11-30T19:38:07.688" v="4" actId="478"/>
          <ac:spMkLst>
            <pc:docMk/>
            <pc:sldMk cId="3259482312" sldId="305"/>
            <ac:spMk id="4" creationId="{E89C6503-22D0-28A6-BC8B-611D3D953A9F}"/>
          </ac:spMkLst>
        </pc:spChg>
      </pc:sldChg>
      <pc:sldChg chg="new del">
        <pc:chgData name="Jiang, Wen" userId="4801ae89-3985-49b9-be67-93989619d10a" providerId="ADAL" clId="{CA3B3A9F-5BC9-4A33-92BF-610119539FE8}" dt="2022-11-30T19:39:47.074" v="20" actId="47"/>
        <pc:sldMkLst>
          <pc:docMk/>
          <pc:sldMk cId="1035987064" sldId="306"/>
        </pc:sldMkLst>
      </pc:sldChg>
      <pc:sldChg chg="new del ord">
        <pc:chgData name="Jiang, Wen" userId="4801ae89-3985-49b9-be67-93989619d10a" providerId="ADAL" clId="{CA3B3A9F-5BC9-4A33-92BF-610119539FE8}" dt="2022-11-30T19:40:04.599" v="28" actId="47"/>
        <pc:sldMkLst>
          <pc:docMk/>
          <pc:sldMk cId="3975368219" sldId="306"/>
        </pc:sldMkLst>
      </pc:sldChg>
      <pc:sldChg chg="addSp delSp modSp new del mod modClrScheme chgLayout">
        <pc:chgData name="Jiang, Wen" userId="4801ae89-3985-49b9-be67-93989619d10a" providerId="ADAL" clId="{CA3B3A9F-5BC9-4A33-92BF-610119539FE8}" dt="2022-11-30T19:41:04.153" v="31" actId="47"/>
        <pc:sldMkLst>
          <pc:docMk/>
          <pc:sldMk cId="2541874635" sldId="307"/>
        </pc:sldMkLst>
        <pc:spChg chg="del mod ord">
          <ac:chgData name="Jiang, Wen" userId="4801ae89-3985-49b9-be67-93989619d10a" providerId="ADAL" clId="{CA3B3A9F-5BC9-4A33-92BF-610119539FE8}" dt="2022-11-30T19:40:13.932" v="29" actId="700"/>
          <ac:spMkLst>
            <pc:docMk/>
            <pc:sldMk cId="2541874635" sldId="307"/>
            <ac:spMk id="2" creationId="{F9AEC676-4E29-D0BB-CB1E-31BD92C74BE5}"/>
          </ac:spMkLst>
        </pc:spChg>
        <pc:spChg chg="del mod ord">
          <ac:chgData name="Jiang, Wen" userId="4801ae89-3985-49b9-be67-93989619d10a" providerId="ADAL" clId="{CA3B3A9F-5BC9-4A33-92BF-610119539FE8}" dt="2022-11-30T19:40:13.932" v="29" actId="700"/>
          <ac:spMkLst>
            <pc:docMk/>
            <pc:sldMk cId="2541874635" sldId="307"/>
            <ac:spMk id="3" creationId="{5E59FABD-9CB8-5ABC-7C9E-1D1215D1C568}"/>
          </ac:spMkLst>
        </pc:spChg>
        <pc:spChg chg="del">
          <ac:chgData name="Jiang, Wen" userId="4801ae89-3985-49b9-be67-93989619d10a" providerId="ADAL" clId="{CA3B3A9F-5BC9-4A33-92BF-610119539FE8}" dt="2022-11-30T19:40:13.932" v="29" actId="700"/>
          <ac:spMkLst>
            <pc:docMk/>
            <pc:sldMk cId="2541874635" sldId="307"/>
            <ac:spMk id="4" creationId="{D9CB9E46-D6BC-B7AB-1557-FDF61B805CC2}"/>
          </ac:spMkLst>
        </pc:spChg>
        <pc:spChg chg="del">
          <ac:chgData name="Jiang, Wen" userId="4801ae89-3985-49b9-be67-93989619d10a" providerId="ADAL" clId="{CA3B3A9F-5BC9-4A33-92BF-610119539FE8}" dt="2022-11-30T19:40:13.932" v="29" actId="700"/>
          <ac:spMkLst>
            <pc:docMk/>
            <pc:sldMk cId="2541874635" sldId="307"/>
            <ac:spMk id="5" creationId="{19E43AE7-270D-030E-E879-033ACBF42D62}"/>
          </ac:spMkLst>
        </pc:spChg>
        <pc:spChg chg="del">
          <ac:chgData name="Jiang, Wen" userId="4801ae89-3985-49b9-be67-93989619d10a" providerId="ADAL" clId="{CA3B3A9F-5BC9-4A33-92BF-610119539FE8}" dt="2022-11-30T19:40:13.932" v="29" actId="700"/>
          <ac:spMkLst>
            <pc:docMk/>
            <pc:sldMk cId="2541874635" sldId="307"/>
            <ac:spMk id="6" creationId="{49FCB64E-8D1C-4B78-1D9D-C10B0ECF04DF}"/>
          </ac:spMkLst>
        </pc:spChg>
        <pc:spChg chg="del">
          <ac:chgData name="Jiang, Wen" userId="4801ae89-3985-49b9-be67-93989619d10a" providerId="ADAL" clId="{CA3B3A9F-5BC9-4A33-92BF-610119539FE8}" dt="2022-11-30T19:40:13.932" v="29" actId="700"/>
          <ac:spMkLst>
            <pc:docMk/>
            <pc:sldMk cId="2541874635" sldId="307"/>
            <ac:spMk id="7" creationId="{A2F49EB1-7014-2B81-0F2D-8F2E286D82EB}"/>
          </ac:spMkLst>
        </pc:spChg>
        <pc:spChg chg="del">
          <ac:chgData name="Jiang, Wen" userId="4801ae89-3985-49b9-be67-93989619d10a" providerId="ADAL" clId="{CA3B3A9F-5BC9-4A33-92BF-610119539FE8}" dt="2022-11-30T19:40:13.932" v="29" actId="700"/>
          <ac:spMkLst>
            <pc:docMk/>
            <pc:sldMk cId="2541874635" sldId="307"/>
            <ac:spMk id="8" creationId="{16ACADB3-1BC3-4C02-DC31-3F29F89E113B}"/>
          </ac:spMkLst>
        </pc:spChg>
        <pc:spChg chg="del mod ord">
          <ac:chgData name="Jiang, Wen" userId="4801ae89-3985-49b9-be67-93989619d10a" providerId="ADAL" clId="{CA3B3A9F-5BC9-4A33-92BF-610119539FE8}" dt="2022-11-30T19:40:22.580" v="30" actId="478"/>
          <ac:spMkLst>
            <pc:docMk/>
            <pc:sldMk cId="2541874635" sldId="307"/>
            <ac:spMk id="9" creationId="{69869857-3D72-A209-BB95-12B5FC702B6D}"/>
          </ac:spMkLst>
        </pc:spChg>
        <pc:spChg chg="add mod ord">
          <ac:chgData name="Jiang, Wen" userId="4801ae89-3985-49b9-be67-93989619d10a" providerId="ADAL" clId="{CA3B3A9F-5BC9-4A33-92BF-610119539FE8}" dt="2022-11-30T19:40:13.932" v="29" actId="700"/>
          <ac:spMkLst>
            <pc:docMk/>
            <pc:sldMk cId="2541874635" sldId="307"/>
            <ac:spMk id="10" creationId="{E7C6B060-49A8-0D0F-3504-04D9A73FE860}"/>
          </ac:spMkLst>
        </pc:spChg>
        <pc:spChg chg="add mod ord">
          <ac:chgData name="Jiang, Wen" userId="4801ae89-3985-49b9-be67-93989619d10a" providerId="ADAL" clId="{CA3B3A9F-5BC9-4A33-92BF-610119539FE8}" dt="2022-11-30T19:40:13.932" v="29" actId="700"/>
          <ac:spMkLst>
            <pc:docMk/>
            <pc:sldMk cId="2541874635" sldId="307"/>
            <ac:spMk id="11" creationId="{B2E948EB-3971-4D96-9931-85FC5CAECA6D}"/>
          </ac:spMkLst>
        </pc:spChg>
      </pc:sldChg>
      <pc:sldChg chg="modSp mod">
        <pc:chgData name="Jiang, Wen" userId="4801ae89-3985-49b9-be67-93989619d10a" providerId="ADAL" clId="{CA3B3A9F-5BC9-4A33-92BF-610119539FE8}" dt="2022-11-30T19:42:16.337" v="106" actId="14100"/>
        <pc:sldMkLst>
          <pc:docMk/>
          <pc:sldMk cId="2819883499" sldId="308"/>
        </pc:sldMkLst>
        <pc:spChg chg="mod">
          <ac:chgData name="Jiang, Wen" userId="4801ae89-3985-49b9-be67-93989619d10a" providerId="ADAL" clId="{CA3B3A9F-5BC9-4A33-92BF-610119539FE8}" dt="2022-11-30T19:42:16.337" v="106" actId="14100"/>
          <ac:spMkLst>
            <pc:docMk/>
            <pc:sldMk cId="2819883499" sldId="308"/>
            <ac:spMk id="9" creationId="{69084C6B-658D-FE63-4DEB-A34ACC9F4F29}"/>
          </ac:spMkLst>
        </pc:spChg>
      </pc:sldChg>
      <pc:sldChg chg="addSp delSp modSp mod">
        <pc:chgData name="Jiang, Wen" userId="4801ae89-3985-49b9-be67-93989619d10a" providerId="ADAL" clId="{CA3B3A9F-5BC9-4A33-92BF-610119539FE8}" dt="2022-11-30T19:51:01.968" v="236" actId="1076"/>
        <pc:sldMkLst>
          <pc:docMk/>
          <pc:sldMk cId="2410427986" sldId="309"/>
        </pc:sldMkLst>
        <pc:spChg chg="mod">
          <ac:chgData name="Jiang, Wen" userId="4801ae89-3985-49b9-be67-93989619d10a" providerId="ADAL" clId="{CA3B3A9F-5BC9-4A33-92BF-610119539FE8}" dt="2022-11-30T19:51:01.968" v="236" actId="1076"/>
          <ac:spMkLst>
            <pc:docMk/>
            <pc:sldMk cId="2410427986" sldId="309"/>
            <ac:spMk id="5" creationId="{244DA167-888F-2941-F8DB-32FBBE2DC567}"/>
          </ac:spMkLst>
        </pc:spChg>
        <pc:spChg chg="mod">
          <ac:chgData name="Jiang, Wen" userId="4801ae89-3985-49b9-be67-93989619d10a" providerId="ADAL" clId="{CA3B3A9F-5BC9-4A33-92BF-610119539FE8}" dt="2022-11-30T19:49:31.473" v="222" actId="20577"/>
          <ac:spMkLst>
            <pc:docMk/>
            <pc:sldMk cId="2410427986" sldId="309"/>
            <ac:spMk id="6" creationId="{B69650D4-914F-5CC6-5126-62A429D27627}"/>
          </ac:spMkLst>
        </pc:spChg>
        <pc:spChg chg="add del">
          <ac:chgData name="Jiang, Wen" userId="4801ae89-3985-49b9-be67-93989619d10a" providerId="ADAL" clId="{CA3B3A9F-5BC9-4A33-92BF-610119539FE8}" dt="2022-11-30T19:47:11.871" v="169" actId="478"/>
          <ac:spMkLst>
            <pc:docMk/>
            <pc:sldMk cId="2410427986" sldId="309"/>
            <ac:spMk id="8" creationId="{89A127B0-9F30-6E0F-ECEB-5D21AF1F1640}"/>
          </ac:spMkLst>
        </pc:spChg>
      </pc:sldChg>
      <pc:sldChg chg="del">
        <pc:chgData name="Jiang, Wen" userId="4801ae89-3985-49b9-be67-93989619d10a" providerId="ADAL" clId="{CA3B3A9F-5BC9-4A33-92BF-610119539FE8}" dt="2022-12-07T00:05:21.267" v="241" actId="47"/>
        <pc:sldMkLst>
          <pc:docMk/>
          <pc:sldMk cId="2902793730" sldId="311"/>
        </pc:sldMkLst>
      </pc:sldChg>
      <pc:sldChg chg="addSp modSp mod">
        <pc:chgData name="Jiang, Wen" userId="4801ae89-3985-49b9-be67-93989619d10a" providerId="ADAL" clId="{CA3B3A9F-5BC9-4A33-92BF-610119539FE8}" dt="2022-12-07T15:54:08.452" v="384" actId="1076"/>
        <pc:sldMkLst>
          <pc:docMk/>
          <pc:sldMk cId="495239880" sldId="312"/>
        </pc:sldMkLst>
        <pc:spChg chg="mod">
          <ac:chgData name="Jiang, Wen" userId="4801ae89-3985-49b9-be67-93989619d10a" providerId="ADAL" clId="{CA3B3A9F-5BC9-4A33-92BF-610119539FE8}" dt="2022-12-07T00:11:15.640" v="282" actId="1076"/>
          <ac:spMkLst>
            <pc:docMk/>
            <pc:sldMk cId="495239880" sldId="312"/>
            <ac:spMk id="2" creationId="{E04EB14B-B8CD-C5A7-5F42-38130E79E235}"/>
          </ac:spMkLst>
        </pc:spChg>
        <pc:spChg chg="mod">
          <ac:chgData name="Jiang, Wen" userId="4801ae89-3985-49b9-be67-93989619d10a" providerId="ADAL" clId="{CA3B3A9F-5BC9-4A33-92BF-610119539FE8}" dt="2022-12-07T15:54:08.452" v="384" actId="1076"/>
          <ac:spMkLst>
            <pc:docMk/>
            <pc:sldMk cId="495239880" sldId="312"/>
            <ac:spMk id="3" creationId="{7FE49B38-A06F-21A9-3EA9-DA150D78EC0E}"/>
          </ac:spMkLst>
        </pc:spChg>
        <pc:picChg chg="add mod">
          <ac:chgData name="Jiang, Wen" userId="4801ae89-3985-49b9-be67-93989619d10a" providerId="ADAL" clId="{CA3B3A9F-5BC9-4A33-92BF-610119539FE8}" dt="2022-12-07T00:10:11.946" v="277" actId="1076"/>
          <ac:picMkLst>
            <pc:docMk/>
            <pc:sldMk cId="495239880" sldId="312"/>
            <ac:picMk id="5" creationId="{0CCC2313-ABAC-497B-0A6D-993451C1681A}"/>
          </ac:picMkLst>
        </pc:picChg>
      </pc:sldChg>
      <pc:sldChg chg="modSp mod">
        <pc:chgData name="Jiang, Wen" userId="4801ae89-3985-49b9-be67-93989619d10a" providerId="ADAL" clId="{CA3B3A9F-5BC9-4A33-92BF-610119539FE8}" dt="2022-12-07T16:15:39.344" v="571" actId="1076"/>
        <pc:sldMkLst>
          <pc:docMk/>
          <pc:sldMk cId="4205397263" sldId="313"/>
        </pc:sldMkLst>
        <pc:spChg chg="mod">
          <ac:chgData name="Jiang, Wen" userId="4801ae89-3985-49b9-be67-93989619d10a" providerId="ADAL" clId="{CA3B3A9F-5BC9-4A33-92BF-610119539FE8}" dt="2022-12-07T16:15:39.344" v="571" actId="1076"/>
          <ac:spMkLst>
            <pc:docMk/>
            <pc:sldMk cId="4205397263" sldId="313"/>
            <ac:spMk id="2" creationId="{796BF693-308C-3E7C-AC29-372B3870D458}"/>
          </ac:spMkLst>
        </pc:spChg>
        <pc:spChg chg="mod">
          <ac:chgData name="Jiang, Wen" userId="4801ae89-3985-49b9-be67-93989619d10a" providerId="ADAL" clId="{CA3B3A9F-5BC9-4A33-92BF-610119539FE8}" dt="2022-12-07T16:15:31.893" v="570" actId="1076"/>
          <ac:spMkLst>
            <pc:docMk/>
            <pc:sldMk cId="4205397263" sldId="313"/>
            <ac:spMk id="3" creationId="{4C83EF27-CF4B-3566-7243-64EB868E2EC9}"/>
          </ac:spMkLst>
        </pc:spChg>
      </pc:sldChg>
      <pc:sldChg chg="modSp mod ord">
        <pc:chgData name="Jiang, Wen" userId="4801ae89-3985-49b9-be67-93989619d10a" providerId="ADAL" clId="{CA3B3A9F-5BC9-4A33-92BF-610119539FE8}" dt="2022-12-07T16:13:54.273" v="569" actId="20577"/>
        <pc:sldMkLst>
          <pc:docMk/>
          <pc:sldMk cId="1394779027" sldId="314"/>
        </pc:sldMkLst>
        <pc:spChg chg="mod">
          <ac:chgData name="Jiang, Wen" userId="4801ae89-3985-49b9-be67-93989619d10a" providerId="ADAL" clId="{CA3B3A9F-5BC9-4A33-92BF-610119539FE8}" dt="2022-12-07T15:55:25.426" v="399" actId="1076"/>
          <ac:spMkLst>
            <pc:docMk/>
            <pc:sldMk cId="1394779027" sldId="314"/>
            <ac:spMk id="2" creationId="{4872E27F-3F5F-52E0-0593-2A706EF08C9D}"/>
          </ac:spMkLst>
        </pc:spChg>
        <pc:spChg chg="mod">
          <ac:chgData name="Jiang, Wen" userId="4801ae89-3985-49b9-be67-93989619d10a" providerId="ADAL" clId="{CA3B3A9F-5BC9-4A33-92BF-610119539FE8}" dt="2022-12-07T16:13:54.273" v="569" actId="20577"/>
          <ac:spMkLst>
            <pc:docMk/>
            <pc:sldMk cId="1394779027" sldId="314"/>
            <ac:spMk id="3" creationId="{4F2F8D35-235B-EE41-983C-39A23E84E090}"/>
          </ac:spMkLst>
        </pc:spChg>
      </pc:sldChg>
      <pc:sldChg chg="modSp mod">
        <pc:chgData name="Jiang, Wen" userId="4801ae89-3985-49b9-be67-93989619d10a" providerId="ADAL" clId="{CA3B3A9F-5BC9-4A33-92BF-610119539FE8}" dt="2022-12-07T16:18:33.969" v="608" actId="20577"/>
        <pc:sldMkLst>
          <pc:docMk/>
          <pc:sldMk cId="172074516" sldId="315"/>
        </pc:sldMkLst>
        <pc:spChg chg="mod">
          <ac:chgData name="Jiang, Wen" userId="4801ae89-3985-49b9-be67-93989619d10a" providerId="ADAL" clId="{CA3B3A9F-5BC9-4A33-92BF-610119539FE8}" dt="2022-12-07T16:18:33.969" v="608" actId="20577"/>
          <ac:spMkLst>
            <pc:docMk/>
            <pc:sldMk cId="172074516" sldId="315"/>
            <ac:spMk id="5" creationId="{0E0A8783-ADD4-257A-CB52-5BBA0DFE3F65}"/>
          </ac:spMkLst>
        </pc:spChg>
      </pc:sldChg>
      <pc:sldChg chg="modSp mod">
        <pc:chgData name="Jiang, Wen" userId="4801ae89-3985-49b9-be67-93989619d10a" providerId="ADAL" clId="{CA3B3A9F-5BC9-4A33-92BF-610119539FE8}" dt="2022-12-07T16:20:23.888" v="619" actId="732"/>
        <pc:sldMkLst>
          <pc:docMk/>
          <pc:sldMk cId="3716022160" sldId="316"/>
        </pc:sldMkLst>
        <pc:spChg chg="mod">
          <ac:chgData name="Jiang, Wen" userId="4801ae89-3985-49b9-be67-93989619d10a" providerId="ADAL" clId="{CA3B3A9F-5BC9-4A33-92BF-610119539FE8}" dt="2022-12-07T16:20:03.917" v="617" actId="1076"/>
          <ac:spMkLst>
            <pc:docMk/>
            <pc:sldMk cId="3716022160" sldId="316"/>
            <ac:spMk id="2" creationId="{F36E15CA-BD0D-51DE-8734-3C386A30EC17}"/>
          </ac:spMkLst>
        </pc:spChg>
        <pc:spChg chg="mod">
          <ac:chgData name="Jiang, Wen" userId="4801ae89-3985-49b9-be67-93989619d10a" providerId="ADAL" clId="{CA3B3A9F-5BC9-4A33-92BF-610119539FE8}" dt="2022-12-07T16:19:53.610" v="612" actId="2711"/>
          <ac:spMkLst>
            <pc:docMk/>
            <pc:sldMk cId="3716022160" sldId="316"/>
            <ac:spMk id="5" creationId="{892E4C83-AE53-A5EC-A023-2E59C716DE23}"/>
          </ac:spMkLst>
        </pc:spChg>
        <pc:picChg chg="mod modCrop">
          <ac:chgData name="Jiang, Wen" userId="4801ae89-3985-49b9-be67-93989619d10a" providerId="ADAL" clId="{CA3B3A9F-5BC9-4A33-92BF-610119539FE8}" dt="2022-12-07T16:20:23.888" v="619" actId="732"/>
          <ac:picMkLst>
            <pc:docMk/>
            <pc:sldMk cId="3716022160" sldId="316"/>
            <ac:picMk id="4" creationId="{C49B5BCA-0BEF-2F39-758C-96EA882569F1}"/>
          </ac:picMkLst>
        </pc:picChg>
      </pc:sldChg>
      <pc:sldChg chg="modSp mod">
        <pc:chgData name="Jiang, Wen" userId="4801ae89-3985-49b9-be67-93989619d10a" providerId="ADAL" clId="{CA3B3A9F-5BC9-4A33-92BF-610119539FE8}" dt="2022-12-07T15:56:56.920" v="404" actId="403"/>
        <pc:sldMkLst>
          <pc:docMk/>
          <pc:sldMk cId="1126342559" sldId="318"/>
        </pc:sldMkLst>
        <pc:spChg chg="mod">
          <ac:chgData name="Jiang, Wen" userId="4801ae89-3985-49b9-be67-93989619d10a" providerId="ADAL" clId="{CA3B3A9F-5BC9-4A33-92BF-610119539FE8}" dt="2022-12-07T15:56:56.920" v="404" actId="403"/>
          <ac:spMkLst>
            <pc:docMk/>
            <pc:sldMk cId="1126342559" sldId="318"/>
            <ac:spMk id="2" creationId="{666710F7-F059-14BD-4E3D-4DC89706D450}"/>
          </ac:spMkLst>
        </pc:spChg>
      </pc:sldChg>
      <pc:sldChg chg="modSp mod">
        <pc:chgData name="Jiang, Wen" userId="4801ae89-3985-49b9-be67-93989619d10a" providerId="ADAL" clId="{CA3B3A9F-5BC9-4A33-92BF-610119539FE8}" dt="2022-12-07T17:57:25.004" v="654" actId="1076"/>
        <pc:sldMkLst>
          <pc:docMk/>
          <pc:sldMk cId="2067300330" sldId="322"/>
        </pc:sldMkLst>
        <pc:spChg chg="mod">
          <ac:chgData name="Jiang, Wen" userId="4801ae89-3985-49b9-be67-93989619d10a" providerId="ADAL" clId="{CA3B3A9F-5BC9-4A33-92BF-610119539FE8}" dt="2022-12-07T17:57:25.004" v="654" actId="1076"/>
          <ac:spMkLst>
            <pc:docMk/>
            <pc:sldMk cId="2067300330" sldId="322"/>
            <ac:spMk id="2" creationId="{097037F4-1AE9-B18C-6A0F-DBE230F28ED6}"/>
          </ac:spMkLst>
        </pc:spChg>
        <pc:spChg chg="mod">
          <ac:chgData name="Jiang, Wen" userId="4801ae89-3985-49b9-be67-93989619d10a" providerId="ADAL" clId="{CA3B3A9F-5BC9-4A33-92BF-610119539FE8}" dt="2022-12-07T17:57:20.741" v="653" actId="1076"/>
          <ac:spMkLst>
            <pc:docMk/>
            <pc:sldMk cId="2067300330" sldId="322"/>
            <ac:spMk id="3" creationId="{704648A6-E916-5CEB-FF53-4F4D4192B272}"/>
          </ac:spMkLst>
        </pc:spChg>
      </pc:sldChg>
      <pc:sldChg chg="modSp mod">
        <pc:chgData name="Jiang, Wen" userId="4801ae89-3985-49b9-be67-93989619d10a" providerId="ADAL" clId="{CA3B3A9F-5BC9-4A33-92BF-610119539FE8}" dt="2022-12-07T17:59:14.458" v="665" actId="1076"/>
        <pc:sldMkLst>
          <pc:docMk/>
          <pc:sldMk cId="639338943" sldId="323"/>
        </pc:sldMkLst>
        <pc:spChg chg="mod">
          <ac:chgData name="Jiang, Wen" userId="4801ae89-3985-49b9-be67-93989619d10a" providerId="ADAL" clId="{CA3B3A9F-5BC9-4A33-92BF-610119539FE8}" dt="2022-12-07T17:59:14.458" v="665" actId="1076"/>
          <ac:spMkLst>
            <pc:docMk/>
            <pc:sldMk cId="639338943" sldId="323"/>
            <ac:spMk id="3" creationId="{B51705C7-4E2C-CB7A-E5A1-ABE20063B9EF}"/>
          </ac:spMkLst>
        </pc:spChg>
      </pc:sldChg>
      <pc:sldChg chg="addSp modSp mod setBg">
        <pc:chgData name="Jiang, Wen" userId="4801ae89-3985-49b9-be67-93989619d10a" providerId="ADAL" clId="{CA3B3A9F-5BC9-4A33-92BF-610119539FE8}" dt="2022-12-07T16:02:33.421" v="477" actId="20577"/>
        <pc:sldMkLst>
          <pc:docMk/>
          <pc:sldMk cId="2161922698" sldId="324"/>
        </pc:sldMkLst>
        <pc:spChg chg="mod">
          <ac:chgData name="Jiang, Wen" userId="4801ae89-3985-49b9-be67-93989619d10a" providerId="ADAL" clId="{CA3B3A9F-5BC9-4A33-92BF-610119539FE8}" dt="2022-12-07T16:02:33.421" v="477" actId="20577"/>
          <ac:spMkLst>
            <pc:docMk/>
            <pc:sldMk cId="2161922698" sldId="324"/>
            <ac:spMk id="2" creationId="{BB57FFA3-C216-1F82-546D-4CB23FE9C5C5}"/>
          </ac:spMkLst>
        </pc:spChg>
        <pc:spChg chg="mod">
          <ac:chgData name="Jiang, Wen" userId="4801ae89-3985-49b9-be67-93989619d10a" providerId="ADAL" clId="{CA3B3A9F-5BC9-4A33-92BF-610119539FE8}" dt="2022-12-07T15:59:02.874" v="423" actId="1076"/>
          <ac:spMkLst>
            <pc:docMk/>
            <pc:sldMk cId="2161922698" sldId="324"/>
            <ac:spMk id="3" creationId="{EAD7E191-9003-5A5B-201D-D254EAA94079}"/>
          </ac:spMkLst>
        </pc:spChg>
        <pc:spChg chg="add">
          <ac:chgData name="Jiang, Wen" userId="4801ae89-3985-49b9-be67-93989619d10a" providerId="ADAL" clId="{CA3B3A9F-5BC9-4A33-92BF-610119539FE8}" dt="2022-12-07T15:58:30.486" v="407" actId="26606"/>
          <ac:spMkLst>
            <pc:docMk/>
            <pc:sldMk cId="2161922698" sldId="324"/>
            <ac:spMk id="10" creationId="{7FF47CB7-972F-479F-A36D-9E72D26EC8DA}"/>
          </ac:spMkLst>
        </pc:spChg>
        <pc:spChg chg="add">
          <ac:chgData name="Jiang, Wen" userId="4801ae89-3985-49b9-be67-93989619d10a" providerId="ADAL" clId="{CA3B3A9F-5BC9-4A33-92BF-610119539FE8}" dt="2022-12-07T15:58:30.486" v="407" actId="26606"/>
          <ac:spMkLst>
            <pc:docMk/>
            <pc:sldMk cId="2161922698" sldId="324"/>
            <ac:spMk id="12" creationId="{0D153B68-5844-490D-8E67-F616D6D721CA}"/>
          </ac:spMkLst>
        </pc:spChg>
        <pc:spChg chg="add">
          <ac:chgData name="Jiang, Wen" userId="4801ae89-3985-49b9-be67-93989619d10a" providerId="ADAL" clId="{CA3B3A9F-5BC9-4A33-92BF-610119539FE8}" dt="2022-12-07T15:58:30.486" v="407" actId="26606"/>
          <ac:spMkLst>
            <pc:docMk/>
            <pc:sldMk cId="2161922698" sldId="324"/>
            <ac:spMk id="14" creationId="{9A0D773F-7A7D-4DBB-9DEA-86BB8B8F4BC8}"/>
          </ac:spMkLst>
        </pc:spChg>
        <pc:picChg chg="mod">
          <ac:chgData name="Jiang, Wen" userId="4801ae89-3985-49b9-be67-93989619d10a" providerId="ADAL" clId="{CA3B3A9F-5BC9-4A33-92BF-610119539FE8}" dt="2022-12-07T15:59:13.064" v="427" actId="1076"/>
          <ac:picMkLst>
            <pc:docMk/>
            <pc:sldMk cId="2161922698" sldId="324"/>
            <ac:picMk id="5" creationId="{5EC8581A-D003-78B3-E877-54E2CBBCA6F9}"/>
          </ac:picMkLst>
        </pc:picChg>
      </pc:sldChg>
      <pc:sldChg chg="addSp modSp mod setBg">
        <pc:chgData name="Jiang, Wen" userId="4801ae89-3985-49b9-be67-93989619d10a" providerId="ADAL" clId="{CA3B3A9F-5BC9-4A33-92BF-610119539FE8}" dt="2022-12-07T16:00:07.261" v="443" actId="1076"/>
        <pc:sldMkLst>
          <pc:docMk/>
          <pc:sldMk cId="90731584" sldId="325"/>
        </pc:sldMkLst>
        <pc:spChg chg="mod">
          <ac:chgData name="Jiang, Wen" userId="4801ae89-3985-49b9-be67-93989619d10a" providerId="ADAL" clId="{CA3B3A9F-5BC9-4A33-92BF-610119539FE8}" dt="2022-12-07T16:00:07.261" v="443" actId="1076"/>
          <ac:spMkLst>
            <pc:docMk/>
            <pc:sldMk cId="90731584" sldId="325"/>
            <ac:spMk id="2" creationId="{FB7BD3B7-B023-5157-38EF-2CE71A06033B}"/>
          </ac:spMkLst>
        </pc:spChg>
        <pc:spChg chg="mod">
          <ac:chgData name="Jiang, Wen" userId="4801ae89-3985-49b9-be67-93989619d10a" providerId="ADAL" clId="{CA3B3A9F-5BC9-4A33-92BF-610119539FE8}" dt="2022-12-07T15:59:58.697" v="439" actId="14100"/>
          <ac:spMkLst>
            <pc:docMk/>
            <pc:sldMk cId="90731584" sldId="325"/>
            <ac:spMk id="3" creationId="{11D7D2C3-C07E-570D-D958-0C4E6043BB36}"/>
          </ac:spMkLst>
        </pc:spChg>
        <pc:spChg chg="add">
          <ac:chgData name="Jiang, Wen" userId="4801ae89-3985-49b9-be67-93989619d10a" providerId="ADAL" clId="{CA3B3A9F-5BC9-4A33-92BF-610119539FE8}" dt="2022-12-07T15:59:39.935" v="433" actId="26606"/>
          <ac:spMkLst>
            <pc:docMk/>
            <pc:sldMk cId="90731584" sldId="325"/>
            <ac:spMk id="8" creationId="{6128F3BD-7564-4310-B528-888E64F87576}"/>
          </ac:spMkLst>
        </pc:spChg>
        <pc:spChg chg="add">
          <ac:chgData name="Jiang, Wen" userId="4801ae89-3985-49b9-be67-93989619d10a" providerId="ADAL" clId="{CA3B3A9F-5BC9-4A33-92BF-610119539FE8}" dt="2022-12-07T15:59:39.935" v="433" actId="26606"/>
          <ac:spMkLst>
            <pc:docMk/>
            <pc:sldMk cId="90731584" sldId="325"/>
            <ac:spMk id="10" creationId="{82AA3C4E-019E-440F-87AB-67EFA9BE6C81}"/>
          </ac:spMkLst>
        </pc:spChg>
      </pc:sldChg>
      <pc:sldChg chg="modSp mod">
        <pc:chgData name="Jiang, Wen" userId="4801ae89-3985-49b9-be67-93989619d10a" providerId="ADAL" clId="{CA3B3A9F-5BC9-4A33-92BF-610119539FE8}" dt="2022-12-07T16:04:31.909" v="512" actId="1076"/>
        <pc:sldMkLst>
          <pc:docMk/>
          <pc:sldMk cId="1365193286" sldId="327"/>
        </pc:sldMkLst>
        <pc:spChg chg="mod">
          <ac:chgData name="Jiang, Wen" userId="4801ae89-3985-49b9-be67-93989619d10a" providerId="ADAL" clId="{CA3B3A9F-5BC9-4A33-92BF-610119539FE8}" dt="2022-12-07T16:04:23.972" v="511" actId="1076"/>
          <ac:spMkLst>
            <pc:docMk/>
            <pc:sldMk cId="1365193286" sldId="327"/>
            <ac:spMk id="2" creationId="{FB7BD3B7-B023-5157-38EF-2CE71A06033B}"/>
          </ac:spMkLst>
        </pc:spChg>
        <pc:spChg chg="mod">
          <ac:chgData name="Jiang, Wen" userId="4801ae89-3985-49b9-be67-93989619d10a" providerId="ADAL" clId="{CA3B3A9F-5BC9-4A33-92BF-610119539FE8}" dt="2022-12-07T16:04:31.909" v="512" actId="1076"/>
          <ac:spMkLst>
            <pc:docMk/>
            <pc:sldMk cId="1365193286" sldId="327"/>
            <ac:spMk id="8" creationId="{61269F88-02EF-DA96-D63B-986DF10F6391}"/>
          </ac:spMkLst>
        </pc:spChg>
      </pc:sldChg>
      <pc:sldChg chg="modSp mod">
        <pc:chgData name="Jiang, Wen" userId="4801ae89-3985-49b9-be67-93989619d10a" providerId="ADAL" clId="{CA3B3A9F-5BC9-4A33-92BF-610119539FE8}" dt="2022-12-07T17:59:41.208" v="667" actId="1076"/>
        <pc:sldMkLst>
          <pc:docMk/>
          <pc:sldMk cId="4121891389" sldId="328"/>
        </pc:sldMkLst>
        <pc:spChg chg="mod">
          <ac:chgData name="Jiang, Wen" userId="4801ae89-3985-49b9-be67-93989619d10a" providerId="ADAL" clId="{CA3B3A9F-5BC9-4A33-92BF-610119539FE8}" dt="2022-12-07T17:59:41.208" v="667" actId="1076"/>
          <ac:spMkLst>
            <pc:docMk/>
            <pc:sldMk cId="4121891389" sldId="328"/>
            <ac:spMk id="2" creationId="{FB7BD3B7-B023-5157-38EF-2CE71A06033B}"/>
          </ac:spMkLst>
        </pc:spChg>
        <pc:spChg chg="mod">
          <ac:chgData name="Jiang, Wen" userId="4801ae89-3985-49b9-be67-93989619d10a" providerId="ADAL" clId="{CA3B3A9F-5BC9-4A33-92BF-610119539FE8}" dt="2022-12-07T17:59:31.264" v="666" actId="20577"/>
          <ac:spMkLst>
            <pc:docMk/>
            <pc:sldMk cId="4121891389" sldId="328"/>
            <ac:spMk id="5" creationId="{839FBD18-1EB9-41B9-24FE-C1F3CE6AABBC}"/>
          </ac:spMkLst>
        </pc:spChg>
        <pc:spChg chg="mod">
          <ac:chgData name="Jiang, Wen" userId="4801ae89-3985-49b9-be67-93989619d10a" providerId="ADAL" clId="{CA3B3A9F-5BC9-4A33-92BF-610119539FE8}" dt="2022-12-07T16:05:07.538" v="522" actId="1076"/>
          <ac:spMkLst>
            <pc:docMk/>
            <pc:sldMk cId="4121891389" sldId="328"/>
            <ac:spMk id="8" creationId="{61269F88-02EF-DA96-D63B-986DF10F6391}"/>
          </ac:spMkLst>
        </pc:spChg>
        <pc:spChg chg="mod">
          <ac:chgData name="Jiang, Wen" userId="4801ae89-3985-49b9-be67-93989619d10a" providerId="ADAL" clId="{CA3B3A9F-5BC9-4A33-92BF-610119539FE8}" dt="2022-12-07T16:05:04.663" v="521" actId="1076"/>
          <ac:spMkLst>
            <pc:docMk/>
            <pc:sldMk cId="4121891389" sldId="328"/>
            <ac:spMk id="9" creationId="{CBED6C73-DAC1-C6A7-4953-322D7EAF9472}"/>
          </ac:spMkLst>
        </pc:spChg>
      </pc:sldChg>
      <pc:sldChg chg="modSp mod">
        <pc:chgData name="Jiang, Wen" userId="4801ae89-3985-49b9-be67-93989619d10a" providerId="ADAL" clId="{CA3B3A9F-5BC9-4A33-92BF-610119539FE8}" dt="2022-12-07T16:05:44.822" v="529" actId="1076"/>
        <pc:sldMkLst>
          <pc:docMk/>
          <pc:sldMk cId="1991622694" sldId="329"/>
        </pc:sldMkLst>
        <pc:spChg chg="mod">
          <ac:chgData name="Jiang, Wen" userId="4801ae89-3985-49b9-be67-93989619d10a" providerId="ADAL" clId="{CA3B3A9F-5BC9-4A33-92BF-610119539FE8}" dt="2022-12-07T16:05:35.904" v="527" actId="14100"/>
          <ac:spMkLst>
            <pc:docMk/>
            <pc:sldMk cId="1991622694" sldId="329"/>
            <ac:spMk id="2" creationId="{FB7BD3B7-B023-5157-38EF-2CE71A06033B}"/>
          </ac:spMkLst>
        </pc:spChg>
        <pc:spChg chg="mod">
          <ac:chgData name="Jiang, Wen" userId="4801ae89-3985-49b9-be67-93989619d10a" providerId="ADAL" clId="{CA3B3A9F-5BC9-4A33-92BF-610119539FE8}" dt="2022-12-07T16:05:44.822" v="529" actId="1076"/>
          <ac:spMkLst>
            <pc:docMk/>
            <pc:sldMk cId="1991622694" sldId="329"/>
            <ac:spMk id="4" creationId="{DAFA6E02-E39A-2601-BCC5-64306901D364}"/>
          </ac:spMkLst>
        </pc:spChg>
        <pc:picChg chg="mod">
          <ac:chgData name="Jiang, Wen" userId="4801ae89-3985-49b9-be67-93989619d10a" providerId="ADAL" clId="{CA3B3A9F-5BC9-4A33-92BF-610119539FE8}" dt="2022-12-07T16:05:41.112" v="528" actId="1076"/>
          <ac:picMkLst>
            <pc:docMk/>
            <pc:sldMk cId="1991622694" sldId="329"/>
            <ac:picMk id="7" creationId="{864C99D2-0760-3CBC-34FC-EED5FC4EBD26}"/>
          </ac:picMkLst>
        </pc:picChg>
      </pc:sldChg>
      <pc:sldChg chg="modSp mod">
        <pc:chgData name="Jiang, Wen" userId="4801ae89-3985-49b9-be67-93989619d10a" providerId="ADAL" clId="{CA3B3A9F-5BC9-4A33-92BF-610119539FE8}" dt="2022-12-07T16:03:59" v="505" actId="20577"/>
        <pc:sldMkLst>
          <pc:docMk/>
          <pc:sldMk cId="384700274" sldId="330"/>
        </pc:sldMkLst>
        <pc:spChg chg="mod">
          <ac:chgData name="Jiang, Wen" userId="4801ae89-3985-49b9-be67-93989619d10a" providerId="ADAL" clId="{CA3B3A9F-5BC9-4A33-92BF-610119539FE8}" dt="2022-12-07T16:03:37.212" v="501" actId="14100"/>
          <ac:spMkLst>
            <pc:docMk/>
            <pc:sldMk cId="384700274" sldId="330"/>
            <ac:spMk id="2" creationId="{DDADB108-8BAD-07ED-44F2-FF29E5D672FF}"/>
          </ac:spMkLst>
        </pc:spChg>
        <pc:spChg chg="mod">
          <ac:chgData name="Jiang, Wen" userId="4801ae89-3985-49b9-be67-93989619d10a" providerId="ADAL" clId="{CA3B3A9F-5BC9-4A33-92BF-610119539FE8}" dt="2022-12-07T16:03:49.287" v="503" actId="14100"/>
          <ac:spMkLst>
            <pc:docMk/>
            <pc:sldMk cId="384700274" sldId="330"/>
            <ac:spMk id="16" creationId="{4F56BA5A-4970-6043-F00F-A0DB8D9680B0}"/>
          </ac:spMkLst>
        </pc:spChg>
        <pc:spChg chg="mod">
          <ac:chgData name="Jiang, Wen" userId="4801ae89-3985-49b9-be67-93989619d10a" providerId="ADAL" clId="{CA3B3A9F-5BC9-4A33-92BF-610119539FE8}" dt="2022-12-07T16:03:59" v="505" actId="20577"/>
          <ac:spMkLst>
            <pc:docMk/>
            <pc:sldMk cId="384700274" sldId="330"/>
            <ac:spMk id="17" creationId="{B3EDEF6B-4F38-2760-F407-5CAEE3365926}"/>
          </ac:spMkLst>
        </pc:spChg>
      </pc:sldChg>
      <pc:sldChg chg="modSp mod">
        <pc:chgData name="Jiang, Wen" userId="4801ae89-3985-49b9-be67-93989619d10a" providerId="ADAL" clId="{CA3B3A9F-5BC9-4A33-92BF-610119539FE8}" dt="2022-12-07T16:03:11.720" v="496" actId="1076"/>
        <pc:sldMkLst>
          <pc:docMk/>
          <pc:sldMk cId="3519276075" sldId="331"/>
        </pc:sldMkLst>
        <pc:spChg chg="mod">
          <ac:chgData name="Jiang, Wen" userId="4801ae89-3985-49b9-be67-93989619d10a" providerId="ADAL" clId="{CA3B3A9F-5BC9-4A33-92BF-610119539FE8}" dt="2022-12-07T16:03:02.258" v="494" actId="1076"/>
          <ac:spMkLst>
            <pc:docMk/>
            <pc:sldMk cId="3519276075" sldId="331"/>
            <ac:spMk id="2" creationId="{AD1C9BB3-881B-DD3A-E54C-B4534EB7606D}"/>
          </ac:spMkLst>
        </pc:spChg>
        <pc:graphicFrameChg chg="mod">
          <ac:chgData name="Jiang, Wen" userId="4801ae89-3985-49b9-be67-93989619d10a" providerId="ADAL" clId="{CA3B3A9F-5BC9-4A33-92BF-610119539FE8}" dt="2022-12-07T16:03:11.720" v="496" actId="1076"/>
          <ac:graphicFrameMkLst>
            <pc:docMk/>
            <pc:sldMk cId="3519276075" sldId="331"/>
            <ac:graphicFrameMk id="8" creationId="{F315F478-E8E7-4F7E-D56A-4B131D8AED84}"/>
          </ac:graphicFrameMkLst>
        </pc:graphicFrameChg>
        <pc:picChg chg="mod">
          <ac:chgData name="Jiang, Wen" userId="4801ae89-3985-49b9-be67-93989619d10a" providerId="ADAL" clId="{CA3B3A9F-5BC9-4A33-92BF-610119539FE8}" dt="2022-12-07T16:03:04.841" v="495" actId="1076"/>
          <ac:picMkLst>
            <pc:docMk/>
            <pc:sldMk cId="3519276075" sldId="331"/>
            <ac:picMk id="4" creationId="{F76F4E1D-1206-90AB-2D14-3A1C7C1D976D}"/>
          </ac:picMkLst>
        </pc:picChg>
      </pc:sldChg>
      <pc:sldChg chg="modSp mod">
        <pc:chgData name="Jiang, Wen" userId="4801ae89-3985-49b9-be67-93989619d10a" providerId="ADAL" clId="{CA3B3A9F-5BC9-4A33-92BF-610119539FE8}" dt="2022-12-07T16:02:15.565" v="467" actId="27636"/>
        <pc:sldMkLst>
          <pc:docMk/>
          <pc:sldMk cId="951423345" sldId="332"/>
        </pc:sldMkLst>
        <pc:spChg chg="mod">
          <ac:chgData name="Jiang, Wen" userId="4801ae89-3985-49b9-be67-93989619d10a" providerId="ADAL" clId="{CA3B3A9F-5BC9-4A33-92BF-610119539FE8}" dt="2022-12-07T16:01:57.053" v="461" actId="20577"/>
          <ac:spMkLst>
            <pc:docMk/>
            <pc:sldMk cId="951423345" sldId="332"/>
            <ac:spMk id="2" creationId="{277C380B-DA8C-04AC-A279-9822187BCF19}"/>
          </ac:spMkLst>
        </pc:spChg>
        <pc:spChg chg="mod">
          <ac:chgData name="Jiang, Wen" userId="4801ae89-3985-49b9-be67-93989619d10a" providerId="ADAL" clId="{CA3B3A9F-5BC9-4A33-92BF-610119539FE8}" dt="2022-12-07T16:02:15.565" v="467" actId="27636"/>
          <ac:spMkLst>
            <pc:docMk/>
            <pc:sldMk cId="951423345" sldId="332"/>
            <ac:spMk id="3" creationId="{5990DF90-CC05-983E-C51D-D46AE6B756DF}"/>
          </ac:spMkLst>
        </pc:spChg>
      </pc:sldChg>
      <pc:sldChg chg="modSp mod">
        <pc:chgData name="Jiang, Wen" userId="4801ae89-3985-49b9-be67-93989619d10a" providerId="ADAL" clId="{CA3B3A9F-5BC9-4A33-92BF-610119539FE8}" dt="2022-12-07T17:50:04.066" v="637" actId="108"/>
        <pc:sldMkLst>
          <pc:docMk/>
          <pc:sldMk cId="3960752640" sldId="333"/>
        </pc:sldMkLst>
        <pc:spChg chg="mod">
          <ac:chgData name="Jiang, Wen" userId="4801ae89-3985-49b9-be67-93989619d10a" providerId="ADAL" clId="{CA3B3A9F-5BC9-4A33-92BF-610119539FE8}" dt="2022-12-07T00:06:08.655" v="249" actId="1076"/>
          <ac:spMkLst>
            <pc:docMk/>
            <pc:sldMk cId="3960752640" sldId="333"/>
            <ac:spMk id="2" creationId="{500FDB6B-5FEB-EC5A-CCEE-E3BEE03E8CFB}"/>
          </ac:spMkLst>
        </pc:spChg>
        <pc:graphicFrameChg chg="mod">
          <ac:chgData name="Jiang, Wen" userId="4801ae89-3985-49b9-be67-93989619d10a" providerId="ADAL" clId="{CA3B3A9F-5BC9-4A33-92BF-610119539FE8}" dt="2022-12-07T17:50:04.066" v="637" actId="108"/>
          <ac:graphicFrameMkLst>
            <pc:docMk/>
            <pc:sldMk cId="3960752640" sldId="333"/>
            <ac:graphicFrameMk id="6" creationId="{E776BCF3-C14D-C70C-98C5-7361CFB62E23}"/>
          </ac:graphicFrameMkLst>
        </pc:graphicFrameChg>
      </pc:sldChg>
      <pc:sldChg chg="modSp mod">
        <pc:chgData name="Jiang, Wen" userId="4801ae89-3985-49b9-be67-93989619d10a" providerId="ADAL" clId="{CA3B3A9F-5BC9-4A33-92BF-610119539FE8}" dt="2022-12-07T17:55:13.401" v="646" actId="20577"/>
        <pc:sldMkLst>
          <pc:docMk/>
          <pc:sldMk cId="242910003" sldId="334"/>
        </pc:sldMkLst>
        <pc:spChg chg="mod">
          <ac:chgData name="Jiang, Wen" userId="4801ae89-3985-49b9-be67-93989619d10a" providerId="ADAL" clId="{CA3B3A9F-5BC9-4A33-92BF-610119539FE8}" dt="2022-12-07T16:06:01.295" v="534" actId="1076"/>
          <ac:spMkLst>
            <pc:docMk/>
            <pc:sldMk cId="242910003" sldId="334"/>
            <ac:spMk id="2" creationId="{FB7BD3B7-B023-5157-38EF-2CE71A06033B}"/>
          </ac:spMkLst>
        </pc:spChg>
        <pc:spChg chg="mod">
          <ac:chgData name="Jiang, Wen" userId="4801ae89-3985-49b9-be67-93989619d10a" providerId="ADAL" clId="{CA3B3A9F-5BC9-4A33-92BF-610119539FE8}" dt="2022-12-07T17:55:13.401" v="646" actId="20577"/>
          <ac:spMkLst>
            <pc:docMk/>
            <pc:sldMk cId="242910003" sldId="334"/>
            <ac:spMk id="8" creationId="{61269F88-02EF-DA96-D63B-986DF10F6391}"/>
          </ac:spMkLst>
        </pc:spChg>
      </pc:sldChg>
      <pc:sldMasterChg chg="modSldLayout">
        <pc:chgData name="Jiang, Wen" userId="4801ae89-3985-49b9-be67-93989619d10a" providerId="ADAL" clId="{CA3B3A9F-5BC9-4A33-92BF-610119539FE8}" dt="2022-11-30T19:39:05.899" v="6"/>
        <pc:sldMasterMkLst>
          <pc:docMk/>
          <pc:sldMasterMk cId="1004578787" sldId="2147483694"/>
        </pc:sldMasterMkLst>
        <pc:sldLayoutChg chg="addSp">
          <pc:chgData name="Jiang, Wen" userId="4801ae89-3985-49b9-be67-93989619d10a" providerId="ADAL" clId="{CA3B3A9F-5BC9-4A33-92BF-610119539FE8}" dt="2022-11-30T19:39:05.899" v="6"/>
          <pc:sldLayoutMkLst>
            <pc:docMk/>
            <pc:sldMasterMk cId="1004578787" sldId="2147483694"/>
            <pc:sldLayoutMk cId="3381722103" sldId="2147483700"/>
          </pc:sldLayoutMkLst>
          <pc:spChg chg="add">
            <ac:chgData name="Jiang, Wen" userId="4801ae89-3985-49b9-be67-93989619d10a" providerId="ADAL" clId="{CA3B3A9F-5BC9-4A33-92BF-610119539FE8}" dt="2022-11-30T19:39:05.899" v="6"/>
            <ac:spMkLst>
              <pc:docMk/>
              <pc:sldMasterMk cId="1004578787" sldId="2147483694"/>
              <pc:sldLayoutMk cId="3381722103" sldId="2147483700"/>
              <ac:spMk id="7" creationId="{204A353F-DA5A-7DFA-3579-26BFB93F3731}"/>
            </ac:spMkLst>
          </pc:spChg>
          <pc:picChg chg="add">
            <ac:chgData name="Jiang, Wen" userId="4801ae89-3985-49b9-be67-93989619d10a" providerId="ADAL" clId="{CA3B3A9F-5BC9-4A33-92BF-610119539FE8}" dt="2022-11-30T19:39:05.899" v="6"/>
            <ac:picMkLst>
              <pc:docMk/>
              <pc:sldMasterMk cId="1004578787" sldId="2147483694"/>
              <pc:sldLayoutMk cId="3381722103" sldId="2147483700"/>
              <ac:picMk id="8" creationId="{7CD33E27-F6E2-4F1A-68D4-CF01E0460192}"/>
            </ac:picMkLst>
          </pc:picChg>
          <pc:cxnChg chg="add">
            <ac:chgData name="Jiang, Wen" userId="4801ae89-3985-49b9-be67-93989619d10a" providerId="ADAL" clId="{CA3B3A9F-5BC9-4A33-92BF-610119539FE8}" dt="2022-11-30T19:39:05.899" v="6"/>
            <ac:cxnSpMkLst>
              <pc:docMk/>
              <pc:sldMasterMk cId="1004578787" sldId="2147483694"/>
              <pc:sldLayoutMk cId="3381722103" sldId="2147483700"/>
              <ac:cxnSpMk id="6" creationId="{1E60EAA8-9F55-60FD-4B1E-FE799845E1CB}"/>
            </ac:cxnSpMkLst>
          </pc:cxnChg>
        </pc:sldLayoutChg>
      </pc:sldMasterChg>
      <pc:sldMasterChg chg="modSldLayout">
        <pc:chgData name="Jiang, Wen" userId="4801ae89-3985-49b9-be67-93989619d10a" providerId="ADAL" clId="{CA3B3A9F-5BC9-4A33-92BF-610119539FE8}" dt="2022-11-30T19:39:21.766" v="10"/>
        <pc:sldMasterMkLst>
          <pc:docMk/>
          <pc:sldMasterMk cId="3850199566" sldId="2147483709"/>
        </pc:sldMasterMkLst>
        <pc:sldLayoutChg chg="addSp">
          <pc:chgData name="Jiang, Wen" userId="4801ae89-3985-49b9-be67-93989619d10a" providerId="ADAL" clId="{CA3B3A9F-5BC9-4A33-92BF-610119539FE8}" dt="2022-11-30T19:39:21.766" v="10"/>
          <pc:sldLayoutMkLst>
            <pc:docMk/>
            <pc:sldMasterMk cId="3850199566" sldId="2147483709"/>
            <pc:sldLayoutMk cId="1855958862" sldId="2147483715"/>
          </pc:sldLayoutMkLst>
          <pc:spChg chg="add">
            <ac:chgData name="Jiang, Wen" userId="4801ae89-3985-49b9-be67-93989619d10a" providerId="ADAL" clId="{CA3B3A9F-5BC9-4A33-92BF-610119539FE8}" dt="2022-11-30T19:39:21.766" v="10"/>
            <ac:spMkLst>
              <pc:docMk/>
              <pc:sldMasterMk cId="3850199566" sldId="2147483709"/>
              <pc:sldLayoutMk cId="1855958862" sldId="2147483715"/>
              <ac:spMk id="7" creationId="{44F763DC-ACBA-B9D9-7231-FC6D474CC671}"/>
            </ac:spMkLst>
          </pc:spChg>
          <pc:picChg chg="add">
            <ac:chgData name="Jiang, Wen" userId="4801ae89-3985-49b9-be67-93989619d10a" providerId="ADAL" clId="{CA3B3A9F-5BC9-4A33-92BF-610119539FE8}" dt="2022-11-30T19:39:21.766" v="10"/>
            <ac:picMkLst>
              <pc:docMk/>
              <pc:sldMasterMk cId="3850199566" sldId="2147483709"/>
              <pc:sldLayoutMk cId="1855958862" sldId="2147483715"/>
              <ac:picMk id="8" creationId="{399A2E8C-F269-71C4-471B-F17F2079C149}"/>
            </ac:picMkLst>
          </pc:picChg>
          <pc:cxnChg chg="add">
            <ac:chgData name="Jiang, Wen" userId="4801ae89-3985-49b9-be67-93989619d10a" providerId="ADAL" clId="{CA3B3A9F-5BC9-4A33-92BF-610119539FE8}" dt="2022-11-30T19:39:21.766" v="10"/>
            <ac:cxnSpMkLst>
              <pc:docMk/>
              <pc:sldMasterMk cId="3850199566" sldId="2147483709"/>
              <pc:sldLayoutMk cId="1855958862" sldId="2147483715"/>
              <ac:cxnSpMk id="6" creationId="{70A7F71E-F6F0-E574-F1D2-937F018EC27B}"/>
            </ac:cxnSpMkLst>
          </pc:cxnChg>
        </pc:sldLayoutChg>
      </pc:sldMasterChg>
      <pc:sldMasterChg chg="modSldLayout">
        <pc:chgData name="Jiang, Wen" userId="4801ae89-3985-49b9-be67-93989619d10a" providerId="ADAL" clId="{CA3B3A9F-5BC9-4A33-92BF-610119539FE8}" dt="2022-11-30T19:39:26.013" v="15"/>
        <pc:sldMasterMkLst>
          <pc:docMk/>
          <pc:sldMasterMk cId="367959001" sldId="2147483724"/>
        </pc:sldMasterMkLst>
        <pc:sldLayoutChg chg="addSp">
          <pc:chgData name="Jiang, Wen" userId="4801ae89-3985-49b9-be67-93989619d10a" providerId="ADAL" clId="{CA3B3A9F-5BC9-4A33-92BF-610119539FE8}" dt="2022-11-30T19:39:26.013" v="15"/>
          <pc:sldLayoutMkLst>
            <pc:docMk/>
            <pc:sldMasterMk cId="367959001" sldId="2147483724"/>
            <pc:sldLayoutMk cId="1204849758" sldId="2147483730"/>
          </pc:sldLayoutMkLst>
          <pc:spChg chg="add">
            <ac:chgData name="Jiang, Wen" userId="4801ae89-3985-49b9-be67-93989619d10a" providerId="ADAL" clId="{CA3B3A9F-5BC9-4A33-92BF-610119539FE8}" dt="2022-11-30T19:39:26.013" v="15"/>
            <ac:spMkLst>
              <pc:docMk/>
              <pc:sldMasterMk cId="367959001" sldId="2147483724"/>
              <pc:sldLayoutMk cId="1204849758" sldId="2147483730"/>
              <ac:spMk id="7" creationId="{3BF69B37-891B-A668-DD87-6515605B9F07}"/>
            </ac:spMkLst>
          </pc:spChg>
          <pc:picChg chg="add">
            <ac:chgData name="Jiang, Wen" userId="4801ae89-3985-49b9-be67-93989619d10a" providerId="ADAL" clId="{CA3B3A9F-5BC9-4A33-92BF-610119539FE8}" dt="2022-11-30T19:39:26.013" v="15"/>
            <ac:picMkLst>
              <pc:docMk/>
              <pc:sldMasterMk cId="367959001" sldId="2147483724"/>
              <pc:sldLayoutMk cId="1204849758" sldId="2147483730"/>
              <ac:picMk id="8" creationId="{CE19A800-7E48-780C-9428-E24A12C2A6C5}"/>
            </ac:picMkLst>
          </pc:picChg>
          <pc:cxnChg chg="add">
            <ac:chgData name="Jiang, Wen" userId="4801ae89-3985-49b9-be67-93989619d10a" providerId="ADAL" clId="{CA3B3A9F-5BC9-4A33-92BF-610119539FE8}" dt="2022-11-30T19:39:26.013" v="15"/>
            <ac:cxnSpMkLst>
              <pc:docMk/>
              <pc:sldMasterMk cId="367959001" sldId="2147483724"/>
              <pc:sldLayoutMk cId="1204849758" sldId="2147483730"/>
              <ac:cxnSpMk id="6" creationId="{3D573829-643E-3252-CE31-8E8D2209DC95}"/>
            </ac:cxnSpMkLst>
          </pc:cxnChg>
        </pc:sldLayoutChg>
      </pc:sldMasterChg>
      <pc:sldMasterChg chg="addSldLayout delSldLayout modSldLayout">
        <pc:chgData name="Jiang, Wen" userId="4801ae89-3985-49b9-be67-93989619d10a" providerId="ADAL" clId="{CA3B3A9F-5BC9-4A33-92BF-610119539FE8}" dt="2022-11-30T19:39:55.663" v="23" actId="47"/>
        <pc:sldMasterMkLst>
          <pc:docMk/>
          <pc:sldMasterMk cId="2694358945" sldId="2147483739"/>
        </pc:sldMasterMkLst>
        <pc:sldLayoutChg chg="addSp">
          <pc:chgData name="Jiang, Wen" userId="4801ae89-3985-49b9-be67-93989619d10a" providerId="ADAL" clId="{CA3B3A9F-5BC9-4A33-92BF-610119539FE8}" dt="2022-11-30T19:39:28.136" v="17"/>
          <pc:sldLayoutMkLst>
            <pc:docMk/>
            <pc:sldMasterMk cId="2694358945" sldId="2147483739"/>
            <pc:sldLayoutMk cId="212236065" sldId="2147483745"/>
          </pc:sldLayoutMkLst>
          <pc:spChg chg="add">
            <ac:chgData name="Jiang, Wen" userId="4801ae89-3985-49b9-be67-93989619d10a" providerId="ADAL" clId="{CA3B3A9F-5BC9-4A33-92BF-610119539FE8}" dt="2022-11-30T19:39:28.136" v="17"/>
            <ac:spMkLst>
              <pc:docMk/>
              <pc:sldMasterMk cId="2694358945" sldId="2147483739"/>
              <pc:sldLayoutMk cId="212236065" sldId="2147483745"/>
              <ac:spMk id="7" creationId="{F437782C-8E48-F0A3-197D-A1D63A6533ED}"/>
            </ac:spMkLst>
          </pc:spChg>
          <pc:picChg chg="add">
            <ac:chgData name="Jiang, Wen" userId="4801ae89-3985-49b9-be67-93989619d10a" providerId="ADAL" clId="{CA3B3A9F-5BC9-4A33-92BF-610119539FE8}" dt="2022-11-30T19:39:28.136" v="17"/>
            <ac:picMkLst>
              <pc:docMk/>
              <pc:sldMasterMk cId="2694358945" sldId="2147483739"/>
              <pc:sldLayoutMk cId="212236065" sldId="2147483745"/>
              <ac:picMk id="8" creationId="{6C28FB9F-99B5-CC93-2CC2-AE01DB2936C1}"/>
            </ac:picMkLst>
          </pc:picChg>
          <pc:cxnChg chg="add">
            <ac:chgData name="Jiang, Wen" userId="4801ae89-3985-49b9-be67-93989619d10a" providerId="ADAL" clId="{CA3B3A9F-5BC9-4A33-92BF-610119539FE8}" dt="2022-11-30T19:39:28.136" v="17"/>
            <ac:cxnSpMkLst>
              <pc:docMk/>
              <pc:sldMasterMk cId="2694358945" sldId="2147483739"/>
              <pc:sldLayoutMk cId="212236065" sldId="2147483745"/>
              <ac:cxnSpMk id="6" creationId="{975E6BE3-24F6-782A-A904-71ADC87810BD}"/>
            </ac:cxnSpMkLst>
          </pc:cxnChg>
        </pc:sldLayoutChg>
        <pc:sldLayoutChg chg="del">
          <pc:chgData name="Jiang, Wen" userId="4801ae89-3985-49b9-be67-93989619d10a" providerId="ADAL" clId="{CA3B3A9F-5BC9-4A33-92BF-610119539FE8}" dt="2022-11-30T19:39:55.663" v="23" actId="47"/>
          <pc:sldLayoutMkLst>
            <pc:docMk/>
            <pc:sldMasterMk cId="2694358945" sldId="2147483739"/>
            <pc:sldLayoutMk cId="518013013" sldId="2147483751"/>
          </pc:sldLayoutMkLst>
        </pc:sldLayoutChg>
        <pc:sldLayoutChg chg="add del">
          <pc:chgData name="Jiang, Wen" userId="4801ae89-3985-49b9-be67-93989619d10a" providerId="ADAL" clId="{CA3B3A9F-5BC9-4A33-92BF-610119539FE8}" dt="2022-11-30T19:39:52.598" v="22" actId="47"/>
          <pc:sldLayoutMkLst>
            <pc:docMk/>
            <pc:sldMasterMk cId="2694358945" sldId="2147483739"/>
            <pc:sldLayoutMk cId="3141889584" sldId="2147483752"/>
          </pc:sldLayoutMkLst>
        </pc:sldLayoutChg>
      </pc:sldMasterChg>
      <pc:sldMasterChg chg="del delSldLayout">
        <pc:chgData name="Jiang, Wen" userId="4801ae89-3985-49b9-be67-93989619d10a" providerId="ADAL" clId="{CA3B3A9F-5BC9-4A33-92BF-610119539FE8}" dt="2022-11-30T19:44:54.911" v="111" actId="47"/>
        <pc:sldMasterMkLst>
          <pc:docMk/>
          <pc:sldMasterMk cId="1152434884" sldId="2147483768"/>
        </pc:sldMasterMkLst>
        <pc:sldLayoutChg chg="del">
          <pc:chgData name="Jiang, Wen" userId="4801ae89-3985-49b9-be67-93989619d10a" providerId="ADAL" clId="{CA3B3A9F-5BC9-4A33-92BF-610119539FE8}" dt="2022-11-30T19:44:54.911" v="111" actId="47"/>
          <pc:sldLayoutMkLst>
            <pc:docMk/>
            <pc:sldMasterMk cId="1152434884" sldId="2147483768"/>
            <pc:sldLayoutMk cId="1114145517" sldId="2147483769"/>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2136576943" sldId="2147483770"/>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397616415" sldId="2147483771"/>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1065368839" sldId="2147483772"/>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1406668105" sldId="2147483773"/>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1037261406" sldId="2147483774"/>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1484794026" sldId="2147483775"/>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3680306534" sldId="2147483776"/>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2301603260" sldId="2147483777"/>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2978783026" sldId="2147483778"/>
          </pc:sldLayoutMkLst>
        </pc:sldLayoutChg>
        <pc:sldLayoutChg chg="del">
          <pc:chgData name="Jiang, Wen" userId="4801ae89-3985-49b9-be67-93989619d10a" providerId="ADAL" clId="{CA3B3A9F-5BC9-4A33-92BF-610119539FE8}" dt="2022-11-30T19:44:54.911" v="111" actId="47"/>
          <pc:sldLayoutMkLst>
            <pc:docMk/>
            <pc:sldMasterMk cId="1152434884" sldId="2147483768"/>
            <pc:sldLayoutMk cId="4045571476" sldId="2147483779"/>
          </pc:sldLayoutMkLst>
        </pc:sldLayoutChg>
      </pc:sldMasterChg>
    </pc:docChg>
  </pc:docChgLst>
  <pc:docChgLst>
    <pc:chgData name="Jiang, Wen" userId="S::wjiang22@uiowa.edu::4801ae89-3985-49b9-be67-93989619d10a" providerId="AD" clId="Web-{82B11505-4B6E-4BA0-91CD-96DF8734944F}"/>
    <pc:docChg chg="addSld delSld modSld sldOrd">
      <pc:chgData name="Jiang, Wen" userId="S::wjiang22@uiowa.edu::4801ae89-3985-49b9-be67-93989619d10a" providerId="AD" clId="Web-{82B11505-4B6E-4BA0-91CD-96DF8734944F}" dt="2022-12-02T17:06:19.451" v="78" actId="20577"/>
      <pc:docMkLst>
        <pc:docMk/>
      </pc:docMkLst>
      <pc:sldChg chg="addSp delSp modSp ord">
        <pc:chgData name="Jiang, Wen" userId="S::wjiang22@uiowa.edu::4801ae89-3985-49b9-be67-93989619d10a" providerId="AD" clId="Web-{82B11505-4B6E-4BA0-91CD-96DF8734944F}" dt="2022-12-02T17:01:36.849" v="57" actId="20577"/>
        <pc:sldMkLst>
          <pc:docMk/>
          <pc:sldMk cId="3247105921" sldId="315"/>
        </pc:sldMkLst>
        <pc:spChg chg="mod">
          <ac:chgData name="Jiang, Wen" userId="S::wjiang22@uiowa.edu::4801ae89-3985-49b9-be67-93989619d10a" providerId="AD" clId="Web-{82B11505-4B6E-4BA0-91CD-96DF8734944F}" dt="2022-12-02T17:01:36.849" v="57" actId="20577"/>
          <ac:spMkLst>
            <pc:docMk/>
            <pc:sldMk cId="3247105921" sldId="315"/>
            <ac:spMk id="2" creationId="{6B1FA306-4524-FA23-CB21-1C520AF819E4}"/>
          </ac:spMkLst>
        </pc:spChg>
        <pc:spChg chg="del">
          <ac:chgData name="Jiang, Wen" userId="S::wjiang22@uiowa.edu::4801ae89-3985-49b9-be67-93989619d10a" providerId="AD" clId="Web-{82B11505-4B6E-4BA0-91CD-96DF8734944F}" dt="2022-12-02T16:59:53.564" v="36"/>
          <ac:spMkLst>
            <pc:docMk/>
            <pc:sldMk cId="3247105921" sldId="315"/>
            <ac:spMk id="11" creationId="{D4771268-CB57-404A-9271-370EB28F6090}"/>
          </ac:spMkLst>
        </pc:spChg>
        <pc:spChg chg="add del">
          <ac:chgData name="Jiang, Wen" userId="S::wjiang22@uiowa.edu::4801ae89-3985-49b9-be67-93989619d10a" providerId="AD" clId="Web-{82B11505-4B6E-4BA0-91CD-96DF8734944F}" dt="2022-12-02T17:00:04.987" v="37"/>
          <ac:spMkLst>
            <pc:docMk/>
            <pc:sldMk cId="3247105921" sldId="315"/>
            <ac:spMk id="15" creationId="{FD2ADA5B-C26D-1949-0051-BFAA07CD67AC}"/>
          </ac:spMkLst>
        </pc:spChg>
        <pc:spChg chg="add del">
          <ac:chgData name="Jiang, Wen" userId="S::wjiang22@uiowa.edu::4801ae89-3985-49b9-be67-93989619d10a" providerId="AD" clId="Web-{82B11505-4B6E-4BA0-91CD-96DF8734944F}" dt="2022-12-02T17:00:42.878" v="45"/>
          <ac:spMkLst>
            <pc:docMk/>
            <pc:sldMk cId="3247105921" sldId="315"/>
            <ac:spMk id="18" creationId="{73DE2CFE-42F2-48F0-8706-5264E012B10C}"/>
          </ac:spMkLst>
        </pc:spChg>
        <pc:spChg chg="add del">
          <ac:chgData name="Jiang, Wen" userId="S::wjiang22@uiowa.edu::4801ae89-3985-49b9-be67-93989619d10a" providerId="AD" clId="Web-{82B11505-4B6E-4BA0-91CD-96DF8734944F}" dt="2022-12-02T17:00:27.315" v="42"/>
          <ac:spMkLst>
            <pc:docMk/>
            <pc:sldMk cId="3247105921" sldId="315"/>
            <ac:spMk id="25" creationId="{7F57BEA8-497D-4AA8-8A18-BDCD696B25FE}"/>
          </ac:spMkLst>
        </pc:spChg>
        <pc:spChg chg="add del">
          <ac:chgData name="Jiang, Wen" userId="S::wjiang22@uiowa.edu::4801ae89-3985-49b9-be67-93989619d10a" providerId="AD" clId="Web-{82B11505-4B6E-4BA0-91CD-96DF8734944F}" dt="2022-12-02T17:00:42.878" v="44"/>
          <ac:spMkLst>
            <pc:docMk/>
            <pc:sldMk cId="3247105921" sldId="315"/>
            <ac:spMk id="31" creationId="{A4AC5506-6312-4701-8D3C-40187889A947}"/>
          </ac:spMkLst>
        </pc:spChg>
        <pc:spChg chg="add">
          <ac:chgData name="Jiang, Wen" userId="S::wjiang22@uiowa.edu::4801ae89-3985-49b9-be67-93989619d10a" providerId="AD" clId="Web-{82B11505-4B6E-4BA0-91CD-96DF8734944F}" dt="2022-12-02T17:00:42.878" v="45"/>
          <ac:spMkLst>
            <pc:docMk/>
            <pc:sldMk cId="3247105921" sldId="315"/>
            <ac:spMk id="33" creationId="{60673911-1A14-47AE-B9FC-3B697AAE340B}"/>
          </ac:spMkLst>
        </pc:spChg>
        <pc:picChg chg="add mod">
          <ac:chgData name="Jiang, Wen" userId="S::wjiang22@uiowa.edu::4801ae89-3985-49b9-be67-93989619d10a" providerId="AD" clId="Web-{82B11505-4B6E-4BA0-91CD-96DF8734944F}" dt="2022-12-02T17:01:04.488" v="50" actId="1076"/>
          <ac:picMkLst>
            <pc:docMk/>
            <pc:sldMk cId="3247105921" sldId="315"/>
            <ac:picMk id="4" creationId="{EF881938-798D-79D4-0F70-E03206AF0D60}"/>
          </ac:picMkLst>
        </pc:picChg>
        <pc:picChg chg="del mod">
          <ac:chgData name="Jiang, Wen" userId="S::wjiang22@uiowa.edu::4801ae89-3985-49b9-be67-93989619d10a" providerId="AD" clId="Web-{82B11505-4B6E-4BA0-91CD-96DF8734944F}" dt="2022-12-02T17:00:52.269" v="47"/>
          <ac:picMkLst>
            <pc:docMk/>
            <pc:sldMk cId="3247105921" sldId="315"/>
            <ac:picMk id="6" creationId="{47D09BF1-0807-C461-5EDE-AA095422A483}"/>
          </ac:picMkLst>
        </pc:picChg>
        <pc:picChg chg="add mod">
          <ac:chgData name="Jiang, Wen" userId="S::wjiang22@uiowa.edu::4801ae89-3985-49b9-be67-93989619d10a" providerId="AD" clId="Web-{82B11505-4B6E-4BA0-91CD-96DF8734944F}" dt="2022-12-02T17:01:14.223" v="52" actId="1076"/>
          <ac:picMkLst>
            <pc:docMk/>
            <pc:sldMk cId="3247105921" sldId="315"/>
            <ac:picMk id="7" creationId="{55270220-9D36-04EB-43DD-56619E35A66D}"/>
          </ac:picMkLst>
        </pc:picChg>
        <pc:picChg chg="add mod">
          <ac:chgData name="Jiang, Wen" userId="S::wjiang22@uiowa.edu::4801ae89-3985-49b9-be67-93989619d10a" providerId="AD" clId="Web-{82B11505-4B6E-4BA0-91CD-96DF8734944F}" dt="2022-12-02T17:01:23.364" v="54" actId="1076"/>
          <ac:picMkLst>
            <pc:docMk/>
            <pc:sldMk cId="3247105921" sldId="315"/>
            <ac:picMk id="9" creationId="{3D0F3585-BACE-21E7-6864-9E6D068EF7C3}"/>
          </ac:picMkLst>
        </pc:picChg>
        <pc:cxnChg chg="add del">
          <ac:chgData name="Jiang, Wen" userId="S::wjiang22@uiowa.edu::4801ae89-3985-49b9-be67-93989619d10a" providerId="AD" clId="Web-{82B11505-4B6E-4BA0-91CD-96DF8734944F}" dt="2022-12-02T17:00:27.315" v="42"/>
          <ac:cxnSpMkLst>
            <pc:docMk/>
            <pc:sldMk cId="3247105921" sldId="315"/>
            <ac:cxnSpMk id="23" creationId="{D2E961F1-4A28-4A5F-BBD4-6E400E5E6C75}"/>
          </ac:cxnSpMkLst>
        </pc:cxnChg>
        <pc:cxnChg chg="add del">
          <ac:chgData name="Jiang, Wen" userId="S::wjiang22@uiowa.edu::4801ae89-3985-49b9-be67-93989619d10a" providerId="AD" clId="Web-{82B11505-4B6E-4BA0-91CD-96DF8734944F}" dt="2022-12-02T17:00:27.315" v="42"/>
          <ac:cxnSpMkLst>
            <pc:docMk/>
            <pc:sldMk cId="3247105921" sldId="315"/>
            <ac:cxnSpMk id="27" creationId="{A82415D3-DDE5-4D63-8CB3-23A5EC581B27}"/>
          </ac:cxnSpMkLst>
        </pc:cxnChg>
        <pc:cxnChg chg="add del">
          <ac:chgData name="Jiang, Wen" userId="S::wjiang22@uiowa.edu::4801ae89-3985-49b9-be67-93989619d10a" providerId="AD" clId="Web-{82B11505-4B6E-4BA0-91CD-96DF8734944F}" dt="2022-12-02T17:00:27.315" v="42"/>
          <ac:cxnSpMkLst>
            <pc:docMk/>
            <pc:sldMk cId="3247105921" sldId="315"/>
            <ac:cxnSpMk id="29" creationId="{AD7193FB-6AE6-4B3B-8F89-56B55DD63B4D}"/>
          </ac:cxnSpMkLst>
        </pc:cxnChg>
        <pc:cxnChg chg="add">
          <ac:chgData name="Jiang, Wen" userId="S::wjiang22@uiowa.edu::4801ae89-3985-49b9-be67-93989619d10a" providerId="AD" clId="Web-{82B11505-4B6E-4BA0-91CD-96DF8734944F}" dt="2022-12-02T17:00:42.878" v="45"/>
          <ac:cxnSpMkLst>
            <pc:docMk/>
            <pc:sldMk cId="3247105921" sldId="315"/>
            <ac:cxnSpMk id="34" creationId="{9392F240-FCCC-4D1B-89FD-0485B2F8F41B}"/>
          </ac:cxnSpMkLst>
        </pc:cxnChg>
      </pc:sldChg>
      <pc:sldChg chg="addSp delSp modSp del">
        <pc:chgData name="Jiang, Wen" userId="S::wjiang22@uiowa.edu::4801ae89-3985-49b9-be67-93989619d10a" providerId="AD" clId="Web-{82B11505-4B6E-4BA0-91CD-96DF8734944F}" dt="2022-12-02T17:02:14.584" v="58"/>
        <pc:sldMkLst>
          <pc:docMk/>
          <pc:sldMk cId="1466915265" sldId="316"/>
        </pc:sldMkLst>
        <pc:spChg chg="del">
          <ac:chgData name="Jiang, Wen" userId="S::wjiang22@uiowa.edu::4801ae89-3985-49b9-be67-93989619d10a" providerId="AD" clId="Web-{82B11505-4B6E-4BA0-91CD-96DF8734944F}" dt="2022-12-02T16:56:36.996" v="10"/>
          <ac:spMkLst>
            <pc:docMk/>
            <pc:sldMk cId="1466915265" sldId="316"/>
            <ac:spMk id="4" creationId="{E5182FE6-A27A-7238-8132-31B2300988C1}"/>
          </ac:spMkLst>
        </pc:spChg>
        <pc:spChg chg="add del">
          <ac:chgData name="Jiang, Wen" userId="S::wjiang22@uiowa.edu::4801ae89-3985-49b9-be67-93989619d10a" providerId="AD" clId="Web-{82B11505-4B6E-4BA0-91CD-96DF8734944F}" dt="2022-12-02T16:57:56.530" v="21"/>
          <ac:spMkLst>
            <pc:docMk/>
            <pc:sldMk cId="1466915265" sldId="316"/>
            <ac:spMk id="27" creationId="{AC477752-ACCA-41C1-9B1D-D0CED1F9CBDD}"/>
          </ac:spMkLst>
        </pc:spChg>
        <pc:spChg chg="mod ord">
          <ac:chgData name="Jiang, Wen" userId="S::wjiang22@uiowa.edu::4801ae89-3985-49b9-be67-93989619d10a" providerId="AD" clId="Web-{82B11505-4B6E-4BA0-91CD-96DF8734944F}" dt="2022-12-02T16:57:56.530" v="21"/>
          <ac:spMkLst>
            <pc:docMk/>
            <pc:sldMk cId="1466915265" sldId="316"/>
            <ac:spMk id="36" creationId="{965DA36F-775C-B2A2-CA8E-FB261F475BF8}"/>
          </ac:spMkLst>
        </pc:spChg>
        <pc:spChg chg="add del">
          <ac:chgData name="Jiang, Wen" userId="S::wjiang22@uiowa.edu::4801ae89-3985-49b9-be67-93989619d10a" providerId="AD" clId="Web-{82B11505-4B6E-4BA0-91CD-96DF8734944F}" dt="2022-12-02T16:57:56.530" v="21"/>
          <ac:spMkLst>
            <pc:docMk/>
            <pc:sldMk cId="1466915265" sldId="316"/>
            <ac:spMk id="43" creationId="{247AB924-1B87-43FC-B7C7-B112D5C51A0E}"/>
          </ac:spMkLst>
        </pc:spChg>
        <pc:picChg chg="mod ord">
          <ac:chgData name="Jiang, Wen" userId="S::wjiang22@uiowa.edu::4801ae89-3985-49b9-be67-93989619d10a" providerId="AD" clId="Web-{82B11505-4B6E-4BA0-91CD-96DF8734944F}" dt="2022-12-02T16:57:56.530" v="21"/>
          <ac:picMkLst>
            <pc:docMk/>
            <pc:sldMk cId="1466915265" sldId="316"/>
            <ac:picMk id="21" creationId="{66B06270-640E-DE07-CEED-4F91E789B522}"/>
          </ac:picMkLst>
        </pc:picChg>
        <pc:picChg chg="mod">
          <ac:chgData name="Jiang, Wen" userId="S::wjiang22@uiowa.edu::4801ae89-3985-49b9-be67-93989619d10a" providerId="AD" clId="Web-{82B11505-4B6E-4BA0-91CD-96DF8734944F}" dt="2022-12-02T16:57:56.530" v="21"/>
          <ac:picMkLst>
            <pc:docMk/>
            <pc:sldMk cId="1466915265" sldId="316"/>
            <ac:picMk id="24" creationId="{34E4381F-9B6D-5B58-21FA-6EF473572161}"/>
          </ac:picMkLst>
        </pc:picChg>
        <pc:picChg chg="mod">
          <ac:chgData name="Jiang, Wen" userId="S::wjiang22@uiowa.edu::4801ae89-3985-49b9-be67-93989619d10a" providerId="AD" clId="Web-{82B11505-4B6E-4BA0-91CD-96DF8734944F}" dt="2022-12-02T16:57:56.530" v="21"/>
          <ac:picMkLst>
            <pc:docMk/>
            <pc:sldMk cId="1466915265" sldId="316"/>
            <ac:picMk id="35" creationId="{9991B46D-789D-08B0-5EF9-4A7749DF4B3C}"/>
          </ac:picMkLst>
        </pc:picChg>
        <pc:cxnChg chg="add del">
          <ac:chgData name="Jiang, Wen" userId="S::wjiang22@uiowa.edu::4801ae89-3985-49b9-be67-93989619d10a" providerId="AD" clId="Web-{82B11505-4B6E-4BA0-91CD-96DF8734944F}" dt="2022-12-02T16:57:56.530" v="21"/>
          <ac:cxnSpMkLst>
            <pc:docMk/>
            <pc:sldMk cId="1466915265" sldId="316"/>
            <ac:cxnSpMk id="41" creationId="{99AE2756-0FC4-4155-83E7-58AAAB63E757}"/>
          </ac:cxnSpMkLst>
        </pc:cxnChg>
        <pc:cxnChg chg="add del">
          <ac:chgData name="Jiang, Wen" userId="S::wjiang22@uiowa.edu::4801ae89-3985-49b9-be67-93989619d10a" providerId="AD" clId="Web-{82B11505-4B6E-4BA0-91CD-96DF8734944F}" dt="2022-12-02T16:57:56.530" v="21"/>
          <ac:cxnSpMkLst>
            <pc:docMk/>
            <pc:sldMk cId="1466915265" sldId="316"/>
            <ac:cxnSpMk id="45" creationId="{818DC98F-4057-4645-B948-F604F39A9CFE}"/>
          </ac:cxnSpMkLst>
        </pc:cxnChg>
        <pc:cxnChg chg="add del">
          <ac:chgData name="Jiang, Wen" userId="S::wjiang22@uiowa.edu::4801ae89-3985-49b9-be67-93989619d10a" providerId="AD" clId="Web-{82B11505-4B6E-4BA0-91CD-96DF8734944F}" dt="2022-12-02T16:57:56.530" v="21"/>
          <ac:cxnSpMkLst>
            <pc:docMk/>
            <pc:sldMk cId="1466915265" sldId="316"/>
            <ac:cxnSpMk id="47" creationId="{DAD2B705-4A9B-408D-AA80-4F41045E09DE}"/>
          </ac:cxnSpMkLst>
        </pc:cxnChg>
      </pc:sldChg>
      <pc:sldChg chg="modSp">
        <pc:chgData name="Jiang, Wen" userId="S::wjiang22@uiowa.edu::4801ae89-3985-49b9-be67-93989619d10a" providerId="AD" clId="Web-{82B11505-4B6E-4BA0-91CD-96DF8734944F}" dt="2022-12-02T17:02:59.804" v="61" actId="1076"/>
        <pc:sldMkLst>
          <pc:docMk/>
          <pc:sldMk cId="3507719079" sldId="317"/>
        </pc:sldMkLst>
        <pc:spChg chg="mod">
          <ac:chgData name="Jiang, Wen" userId="S::wjiang22@uiowa.edu::4801ae89-3985-49b9-be67-93989619d10a" providerId="AD" clId="Web-{82B11505-4B6E-4BA0-91CD-96DF8734944F}" dt="2022-12-02T16:56:18.745" v="5" actId="20577"/>
          <ac:spMkLst>
            <pc:docMk/>
            <pc:sldMk cId="3507719079" sldId="317"/>
            <ac:spMk id="2" creationId="{94914C56-A702-67FD-C34E-2EC614465635}"/>
          </ac:spMkLst>
        </pc:spChg>
        <pc:spChg chg="mod">
          <ac:chgData name="Jiang, Wen" userId="S::wjiang22@uiowa.edu::4801ae89-3985-49b9-be67-93989619d10a" providerId="AD" clId="Web-{82B11505-4B6E-4BA0-91CD-96DF8734944F}" dt="2022-12-02T16:55:55.745" v="1" actId="1076"/>
          <ac:spMkLst>
            <pc:docMk/>
            <pc:sldMk cId="3507719079" sldId="317"/>
            <ac:spMk id="9" creationId="{0E913792-8D7A-04CD-8946-E0F3AD534C66}"/>
          </ac:spMkLst>
        </pc:spChg>
        <pc:picChg chg="mod">
          <ac:chgData name="Jiang, Wen" userId="S::wjiang22@uiowa.edu::4801ae89-3985-49b9-be67-93989619d10a" providerId="AD" clId="Web-{82B11505-4B6E-4BA0-91CD-96DF8734944F}" dt="2022-12-02T17:02:59.804" v="61" actId="1076"/>
          <ac:picMkLst>
            <pc:docMk/>
            <pc:sldMk cId="3507719079" sldId="317"/>
            <ac:picMk id="6" creationId="{92B88D3B-EF4A-4932-F18B-0912884FDF62}"/>
          </ac:picMkLst>
        </pc:picChg>
      </pc:sldChg>
      <pc:sldChg chg="addSp delSp modSp mod setBg">
        <pc:chgData name="Jiang, Wen" userId="S::wjiang22@uiowa.edu::4801ae89-3985-49b9-be67-93989619d10a" providerId="AD" clId="Web-{82B11505-4B6E-4BA0-91CD-96DF8734944F}" dt="2022-12-02T17:06:19.451" v="78" actId="20577"/>
        <pc:sldMkLst>
          <pc:docMk/>
          <pc:sldMk cId="2704060366" sldId="318"/>
        </pc:sldMkLst>
        <pc:spChg chg="mod">
          <ac:chgData name="Jiang, Wen" userId="S::wjiang22@uiowa.edu::4801ae89-3985-49b9-be67-93989619d10a" providerId="AD" clId="Web-{82B11505-4B6E-4BA0-91CD-96DF8734944F}" dt="2022-12-02T17:05:30.809" v="70"/>
          <ac:spMkLst>
            <pc:docMk/>
            <pc:sldMk cId="2704060366" sldId="318"/>
            <ac:spMk id="2" creationId="{357F7C3B-AA37-C8BB-04B9-44944CECD0E0}"/>
          </ac:spMkLst>
        </pc:spChg>
        <pc:spChg chg="del">
          <ac:chgData name="Jiang, Wen" userId="S::wjiang22@uiowa.edu::4801ae89-3985-49b9-be67-93989619d10a" providerId="AD" clId="Web-{82B11505-4B6E-4BA0-91CD-96DF8734944F}" dt="2022-12-02T17:03:46.353" v="62"/>
          <ac:spMkLst>
            <pc:docMk/>
            <pc:sldMk cId="2704060366" sldId="318"/>
            <ac:spMk id="3" creationId="{96E0C07B-AFFB-B42F-F234-6B73FCC15786}"/>
          </ac:spMkLst>
        </pc:spChg>
        <pc:spChg chg="del mod ord">
          <ac:chgData name="Jiang, Wen" userId="S::wjiang22@uiowa.edu::4801ae89-3985-49b9-be67-93989619d10a" providerId="AD" clId="Web-{82B11505-4B6E-4BA0-91CD-96DF8734944F}" dt="2022-12-02T17:05:36.450" v="71"/>
          <ac:spMkLst>
            <pc:docMk/>
            <pc:sldMk cId="2704060366" sldId="318"/>
            <ac:spMk id="4" creationId="{39E57094-5397-9CC3-C6C8-A9476B8DF580}"/>
          </ac:spMkLst>
        </pc:spChg>
        <pc:spChg chg="add del mod">
          <ac:chgData name="Jiang, Wen" userId="S::wjiang22@uiowa.edu::4801ae89-3985-49b9-be67-93989619d10a" providerId="AD" clId="Web-{82B11505-4B6E-4BA0-91CD-96DF8734944F}" dt="2022-12-02T17:05:49.434" v="72"/>
          <ac:spMkLst>
            <pc:docMk/>
            <pc:sldMk cId="2704060366" sldId="318"/>
            <ac:spMk id="7" creationId="{B18D570A-7E63-404A-DD52-41873AE2E86C}"/>
          </ac:spMkLst>
        </pc:spChg>
        <pc:spChg chg="add mod">
          <ac:chgData name="Jiang, Wen" userId="S::wjiang22@uiowa.edu::4801ae89-3985-49b9-be67-93989619d10a" providerId="AD" clId="Web-{82B11505-4B6E-4BA0-91CD-96DF8734944F}" dt="2022-12-02T17:06:19.451" v="78" actId="20577"/>
          <ac:spMkLst>
            <pc:docMk/>
            <pc:sldMk cId="2704060366" sldId="318"/>
            <ac:spMk id="9" creationId="{1AA8ADFE-233B-1BA5-F03C-1A60132E91E1}"/>
          </ac:spMkLst>
        </pc:spChg>
        <pc:spChg chg="add del">
          <ac:chgData name="Jiang, Wen" userId="S::wjiang22@uiowa.edu::4801ae89-3985-49b9-be67-93989619d10a" providerId="AD" clId="Web-{82B11505-4B6E-4BA0-91CD-96DF8734944F}" dt="2022-12-02T17:05:07.402" v="67"/>
          <ac:spMkLst>
            <pc:docMk/>
            <pc:sldMk cId="2704060366" sldId="318"/>
            <ac:spMk id="12" creationId="{FF9B822F-893E-44C8-963C-64F50ACECBB2}"/>
          </ac:spMkLst>
        </pc:spChg>
        <pc:spChg chg="add del">
          <ac:chgData name="Jiang, Wen" userId="S::wjiang22@uiowa.edu::4801ae89-3985-49b9-be67-93989619d10a" providerId="AD" clId="Web-{82B11505-4B6E-4BA0-91CD-96DF8734944F}" dt="2022-12-02T17:05:07.402" v="67"/>
          <ac:spMkLst>
            <pc:docMk/>
            <pc:sldMk cId="2704060366" sldId="318"/>
            <ac:spMk id="14" creationId="{EBF87945-A001-489F-9D9B-7D9435F0B9CA}"/>
          </ac:spMkLst>
        </pc:spChg>
        <pc:spChg chg="add del">
          <ac:chgData name="Jiang, Wen" userId="S::wjiang22@uiowa.edu::4801ae89-3985-49b9-be67-93989619d10a" providerId="AD" clId="Web-{82B11505-4B6E-4BA0-91CD-96DF8734944F}" dt="2022-12-02T17:05:30.809" v="70"/>
          <ac:spMkLst>
            <pc:docMk/>
            <pc:sldMk cId="2704060366" sldId="318"/>
            <ac:spMk id="17" creationId="{E8A8EAB8-D2FF-444D-B34B-7D32F106AD0E}"/>
          </ac:spMkLst>
        </pc:spChg>
        <pc:spChg chg="add">
          <ac:chgData name="Jiang, Wen" userId="S::wjiang22@uiowa.edu::4801ae89-3985-49b9-be67-93989619d10a" providerId="AD" clId="Web-{82B11505-4B6E-4BA0-91CD-96DF8734944F}" dt="2022-12-02T17:05:30.809" v="70"/>
          <ac:spMkLst>
            <pc:docMk/>
            <pc:sldMk cId="2704060366" sldId="318"/>
            <ac:spMk id="23" creationId="{FF9B822F-893E-44C8-963C-64F50ACECBB2}"/>
          </ac:spMkLst>
        </pc:spChg>
        <pc:spChg chg="add">
          <ac:chgData name="Jiang, Wen" userId="S::wjiang22@uiowa.edu::4801ae89-3985-49b9-be67-93989619d10a" providerId="AD" clId="Web-{82B11505-4B6E-4BA0-91CD-96DF8734944F}" dt="2022-12-02T17:05:30.809" v="70"/>
          <ac:spMkLst>
            <pc:docMk/>
            <pc:sldMk cId="2704060366" sldId="318"/>
            <ac:spMk id="25" creationId="{EBF87945-A001-489F-9D9B-7D9435F0B9CA}"/>
          </ac:spMkLst>
        </pc:spChg>
        <pc:picChg chg="add mod ord">
          <ac:chgData name="Jiang, Wen" userId="S::wjiang22@uiowa.edu::4801ae89-3985-49b9-be67-93989619d10a" providerId="AD" clId="Web-{82B11505-4B6E-4BA0-91CD-96DF8734944F}" dt="2022-12-02T17:05:30.809" v="70"/>
          <ac:picMkLst>
            <pc:docMk/>
            <pc:sldMk cId="2704060366" sldId="318"/>
            <ac:picMk id="5" creationId="{ACB89077-17AE-0C6C-72F6-C1ECEF60ABFD}"/>
          </ac:picMkLst>
        </pc:picChg>
        <pc:cxnChg chg="add del">
          <ac:chgData name="Jiang, Wen" userId="S::wjiang22@uiowa.edu::4801ae89-3985-49b9-be67-93989619d10a" providerId="AD" clId="Web-{82B11505-4B6E-4BA0-91CD-96DF8734944F}" dt="2022-12-02T17:05:30.809" v="70"/>
          <ac:cxnSpMkLst>
            <pc:docMk/>
            <pc:sldMk cId="2704060366" sldId="318"/>
            <ac:cxnSpMk id="16" creationId="{F11AD06B-AB20-4097-8606-5DA00DBACE88}"/>
          </ac:cxnSpMkLst>
        </pc:cxnChg>
        <pc:cxnChg chg="add del">
          <ac:chgData name="Jiang, Wen" userId="S::wjiang22@uiowa.edu::4801ae89-3985-49b9-be67-93989619d10a" providerId="AD" clId="Web-{82B11505-4B6E-4BA0-91CD-96DF8734944F}" dt="2022-12-02T17:05:30.809" v="70"/>
          <ac:cxnSpMkLst>
            <pc:docMk/>
            <pc:sldMk cId="2704060366" sldId="318"/>
            <ac:cxnSpMk id="18" creationId="{EEA38897-7BA3-4408-8083-3235339C4A60}"/>
          </ac:cxnSpMkLst>
        </pc:cxnChg>
      </pc:sldChg>
      <pc:sldChg chg="addSp delSp modSp add del mod replId setBg setClrOvrMap">
        <pc:chgData name="Jiang, Wen" userId="S::wjiang22@uiowa.edu::4801ae89-3985-49b9-be67-93989619d10a" providerId="AD" clId="Web-{82B11505-4B6E-4BA0-91CD-96DF8734944F}" dt="2022-12-02T17:02:17.053" v="59"/>
        <pc:sldMkLst>
          <pc:docMk/>
          <pc:sldMk cId="2522064109" sldId="319"/>
        </pc:sldMkLst>
        <pc:spChg chg="del">
          <ac:chgData name="Jiang, Wen" userId="S::wjiang22@uiowa.edu::4801ae89-3985-49b9-be67-93989619d10a" providerId="AD" clId="Web-{82B11505-4B6E-4BA0-91CD-96DF8734944F}" dt="2022-12-02T16:58:24.280" v="25"/>
          <ac:spMkLst>
            <pc:docMk/>
            <pc:sldMk cId="2522064109" sldId="319"/>
            <ac:spMk id="27" creationId="{AC477752-ACCA-41C1-9B1D-D0CED1F9CBDD}"/>
          </ac:spMkLst>
        </pc:spChg>
        <pc:spChg chg="del mod">
          <ac:chgData name="Jiang, Wen" userId="S::wjiang22@uiowa.edu::4801ae89-3985-49b9-be67-93989619d10a" providerId="AD" clId="Web-{82B11505-4B6E-4BA0-91CD-96DF8734944F}" dt="2022-12-02T16:58:34.421" v="27"/>
          <ac:spMkLst>
            <pc:docMk/>
            <pc:sldMk cId="2522064109" sldId="319"/>
            <ac:spMk id="36" creationId="{965DA36F-775C-B2A2-CA8E-FB261F475BF8}"/>
          </ac:spMkLst>
        </pc:spChg>
        <pc:spChg chg="add del">
          <ac:chgData name="Jiang, Wen" userId="S::wjiang22@uiowa.edu::4801ae89-3985-49b9-be67-93989619d10a" providerId="AD" clId="Web-{82B11505-4B6E-4BA0-91CD-96DF8734944F}" dt="2022-12-02T16:58:37.156" v="28"/>
          <ac:spMkLst>
            <pc:docMk/>
            <pc:sldMk cId="2522064109" sldId="319"/>
            <ac:spMk id="41" creationId="{FF9B822F-893E-44C8-963C-64F50ACECBB2}"/>
          </ac:spMkLst>
        </pc:spChg>
        <pc:spChg chg="add del">
          <ac:chgData name="Jiang, Wen" userId="S::wjiang22@uiowa.edu::4801ae89-3985-49b9-be67-93989619d10a" providerId="AD" clId="Web-{82B11505-4B6E-4BA0-91CD-96DF8734944F}" dt="2022-12-02T16:58:37.156" v="28"/>
          <ac:spMkLst>
            <pc:docMk/>
            <pc:sldMk cId="2522064109" sldId="319"/>
            <ac:spMk id="43" creationId="{EBF87945-A001-489F-9D9B-7D9435F0B9CA}"/>
          </ac:spMkLst>
        </pc:spChg>
        <pc:spChg chg="add del">
          <ac:chgData name="Jiang, Wen" userId="S::wjiang22@uiowa.edu::4801ae89-3985-49b9-be67-93989619d10a" providerId="AD" clId="Web-{82B11505-4B6E-4BA0-91CD-96DF8734944F}" dt="2022-12-02T16:58:40.094" v="29"/>
          <ac:spMkLst>
            <pc:docMk/>
            <pc:sldMk cId="2522064109" sldId="319"/>
            <ac:spMk id="47" creationId="{85BDFAB2-9E52-7743-F419-7CBCB350E3EC}"/>
          </ac:spMkLst>
        </pc:spChg>
        <pc:spChg chg="add del">
          <ac:chgData name="Jiang, Wen" userId="S::wjiang22@uiowa.edu::4801ae89-3985-49b9-be67-93989619d10a" providerId="AD" clId="Web-{82B11505-4B6E-4BA0-91CD-96DF8734944F}" dt="2022-12-02T16:59:10.360" v="34"/>
          <ac:spMkLst>
            <pc:docMk/>
            <pc:sldMk cId="2522064109" sldId="319"/>
            <ac:spMk id="50" creationId="{FF9B822F-893E-44C8-963C-64F50ACECBB2}"/>
          </ac:spMkLst>
        </pc:spChg>
        <pc:spChg chg="add del">
          <ac:chgData name="Jiang, Wen" userId="S::wjiang22@uiowa.edu::4801ae89-3985-49b9-be67-93989619d10a" providerId="AD" clId="Web-{82B11505-4B6E-4BA0-91CD-96DF8734944F}" dt="2022-12-02T16:59:10.360" v="34"/>
          <ac:spMkLst>
            <pc:docMk/>
            <pc:sldMk cId="2522064109" sldId="319"/>
            <ac:spMk id="52" creationId="{EBF87945-A001-489F-9D9B-7D9435F0B9CA}"/>
          </ac:spMkLst>
        </pc:spChg>
        <pc:spChg chg="add del">
          <ac:chgData name="Jiang, Wen" userId="S::wjiang22@uiowa.edu::4801ae89-3985-49b9-be67-93989619d10a" providerId="AD" clId="Web-{82B11505-4B6E-4BA0-91CD-96DF8734944F}" dt="2022-12-02T16:59:05.469" v="31"/>
          <ac:spMkLst>
            <pc:docMk/>
            <pc:sldMk cId="2522064109" sldId="319"/>
            <ac:spMk id="57" creationId="{1500B4A4-B1F1-41EA-886A-B8A210DBCA3B}"/>
          </ac:spMkLst>
        </pc:spChg>
        <pc:spChg chg="add del">
          <ac:chgData name="Jiang, Wen" userId="S::wjiang22@uiowa.edu::4801ae89-3985-49b9-be67-93989619d10a" providerId="AD" clId="Web-{82B11505-4B6E-4BA0-91CD-96DF8734944F}" dt="2022-12-02T16:59:05.469" v="31"/>
          <ac:spMkLst>
            <pc:docMk/>
            <pc:sldMk cId="2522064109" sldId="319"/>
            <ac:spMk id="59" creationId="{5E55A99C-0BDC-4DBE-8E40-9FA66F629FA1}"/>
          </ac:spMkLst>
        </pc:spChg>
        <pc:spChg chg="add del">
          <ac:chgData name="Jiang, Wen" userId="S::wjiang22@uiowa.edu::4801ae89-3985-49b9-be67-93989619d10a" providerId="AD" clId="Web-{82B11505-4B6E-4BA0-91CD-96DF8734944F}" dt="2022-12-02T16:59:10.360" v="33"/>
          <ac:spMkLst>
            <pc:docMk/>
            <pc:sldMk cId="2522064109" sldId="319"/>
            <ac:spMk id="64" creationId="{0B761509-3B9A-49A6-A84B-C3D86811697D}"/>
          </ac:spMkLst>
        </pc:spChg>
        <pc:spChg chg="add del">
          <ac:chgData name="Jiang, Wen" userId="S::wjiang22@uiowa.edu::4801ae89-3985-49b9-be67-93989619d10a" providerId="AD" clId="Web-{82B11505-4B6E-4BA0-91CD-96DF8734944F}" dt="2022-12-02T16:59:10.360" v="33"/>
          <ac:spMkLst>
            <pc:docMk/>
            <pc:sldMk cId="2522064109" sldId="319"/>
            <ac:spMk id="65" creationId="{91DE43FD-EB47-414A-B0AB-169B0FFFA527}"/>
          </ac:spMkLst>
        </pc:spChg>
        <pc:grpChg chg="add del">
          <ac:chgData name="Jiang, Wen" userId="S::wjiang22@uiowa.edu::4801ae89-3985-49b9-be67-93989619d10a" providerId="AD" clId="Web-{82B11505-4B6E-4BA0-91CD-96DF8734944F}" dt="2022-12-02T16:59:10.360" v="33"/>
          <ac:grpSpMkLst>
            <pc:docMk/>
            <pc:sldMk cId="2522064109" sldId="319"/>
            <ac:grpSpMk id="61" creationId="{58495BCC-CE77-4CC2-952E-846F41119FD5}"/>
          </ac:grpSpMkLst>
        </pc:grpChg>
        <pc:picChg chg="mod">
          <ac:chgData name="Jiang, Wen" userId="S::wjiang22@uiowa.edu::4801ae89-3985-49b9-be67-93989619d10a" providerId="AD" clId="Web-{82B11505-4B6E-4BA0-91CD-96DF8734944F}" dt="2022-12-02T16:59:10.360" v="34"/>
          <ac:picMkLst>
            <pc:docMk/>
            <pc:sldMk cId="2522064109" sldId="319"/>
            <ac:picMk id="21" creationId="{66B06270-640E-DE07-CEED-4F91E789B522}"/>
          </ac:picMkLst>
        </pc:picChg>
        <pc:picChg chg="del">
          <ac:chgData name="Jiang, Wen" userId="S::wjiang22@uiowa.edu::4801ae89-3985-49b9-be67-93989619d10a" providerId="AD" clId="Web-{82B11505-4B6E-4BA0-91CD-96DF8734944F}" dt="2022-12-02T16:58:07.155" v="23"/>
          <ac:picMkLst>
            <pc:docMk/>
            <pc:sldMk cId="2522064109" sldId="319"/>
            <ac:picMk id="24" creationId="{34E4381F-9B6D-5B58-21FA-6EF473572161}"/>
          </ac:picMkLst>
        </pc:picChg>
        <pc:picChg chg="del">
          <ac:chgData name="Jiang, Wen" userId="S::wjiang22@uiowa.edu::4801ae89-3985-49b9-be67-93989619d10a" providerId="AD" clId="Web-{82B11505-4B6E-4BA0-91CD-96DF8734944F}" dt="2022-12-02T16:58:08.030" v="24"/>
          <ac:picMkLst>
            <pc:docMk/>
            <pc:sldMk cId="2522064109" sldId="319"/>
            <ac:picMk id="35" creationId="{9991B46D-789D-08B0-5EF9-4A7749DF4B3C}"/>
          </ac:picMkLst>
        </pc:picChg>
        <pc:cxnChg chg="add">
          <ac:chgData name="Jiang, Wen" userId="S::wjiang22@uiowa.edu::4801ae89-3985-49b9-be67-93989619d10a" providerId="AD" clId="Web-{82B11505-4B6E-4BA0-91CD-96DF8734944F}" dt="2022-12-02T16:59:10.360" v="34"/>
          <ac:cxnSpMkLst>
            <pc:docMk/>
            <pc:sldMk cId="2522064109" sldId="319"/>
            <ac:cxnSpMk id="67" creationId="{CC58BC5E-E27D-44A1-8C74-503792DD1430}"/>
          </ac:cxnSpMkLst>
        </pc:cxnChg>
      </pc:sldChg>
      <pc:sldChg chg="add replId">
        <pc:chgData name="Jiang, Wen" userId="S::wjiang22@uiowa.edu::4801ae89-3985-49b9-be67-93989619d10a" providerId="AD" clId="Web-{82B11505-4B6E-4BA0-91CD-96DF8734944F}" dt="2022-12-02T16:59:37.267" v="35"/>
        <pc:sldMkLst>
          <pc:docMk/>
          <pc:sldMk cId="3789536364" sldId="320"/>
        </pc:sldMkLst>
      </pc:sldChg>
      <pc:sldChg chg="add replId">
        <pc:chgData name="Jiang, Wen" userId="S::wjiang22@uiowa.edu::4801ae89-3985-49b9-be67-93989619d10a" providerId="AD" clId="Web-{82B11505-4B6E-4BA0-91CD-96DF8734944F}" dt="2022-12-02T17:02:45.976" v="60"/>
        <pc:sldMkLst>
          <pc:docMk/>
          <pc:sldMk cId="4119276116" sldId="32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D3EA2-BAA0-4D8E-844E-AC1320A2336A}" type="doc">
      <dgm:prSet loTypeId="urn:microsoft.com/office/officeart/2018/5/layout/IconCircleLabelList" loCatId="icon" qsTypeId="urn:microsoft.com/office/officeart/2005/8/quickstyle/simple1" qsCatId="simple" csTypeId="urn:microsoft.com/office/officeart/2005/8/colors/accent0_1" csCatId="mainScheme" phldr="1"/>
      <dgm:spPr/>
      <dgm:t>
        <a:bodyPr/>
        <a:lstStyle/>
        <a:p>
          <a:endParaRPr lang="en-US"/>
        </a:p>
      </dgm:t>
    </dgm:pt>
    <dgm:pt modelId="{C1654052-D222-4D84-A2E9-4FB441967D3C}">
      <dgm:prSet/>
      <dgm:spPr/>
      <dgm:t>
        <a:bodyPr/>
        <a:lstStyle/>
        <a:p>
          <a:pPr>
            <a:lnSpc>
              <a:spcPct val="100000"/>
            </a:lnSpc>
            <a:defRPr cap="all"/>
          </a:pPr>
          <a:r>
            <a:rPr lang="en-US" b="1">
              <a:latin typeface="+mj-lt"/>
            </a:rPr>
            <a:t>Project Objective </a:t>
          </a:r>
        </a:p>
      </dgm:t>
    </dgm:pt>
    <dgm:pt modelId="{CBF0648E-B27D-4DC7-94CD-DEDD8B947055}" type="parTrans" cxnId="{A71115C9-AE37-4B10-9FAA-C61CF95A60AB}">
      <dgm:prSet/>
      <dgm:spPr/>
      <dgm:t>
        <a:bodyPr/>
        <a:lstStyle/>
        <a:p>
          <a:endParaRPr lang="en-US"/>
        </a:p>
      </dgm:t>
    </dgm:pt>
    <dgm:pt modelId="{00926EF5-96C9-4CAF-9B40-E567210043C5}" type="sibTrans" cxnId="{A71115C9-AE37-4B10-9FAA-C61CF95A60AB}">
      <dgm:prSet/>
      <dgm:spPr/>
      <dgm:t>
        <a:bodyPr/>
        <a:lstStyle/>
        <a:p>
          <a:endParaRPr lang="en-US"/>
        </a:p>
      </dgm:t>
    </dgm:pt>
    <dgm:pt modelId="{234BEAB6-7154-4E56-BABD-5F0C8D9F62D3}">
      <dgm:prSet/>
      <dgm:spPr/>
      <dgm:t>
        <a:bodyPr/>
        <a:lstStyle/>
        <a:p>
          <a:pPr>
            <a:lnSpc>
              <a:spcPct val="100000"/>
            </a:lnSpc>
            <a:defRPr cap="all"/>
          </a:pPr>
          <a:r>
            <a:rPr lang="en-US" b="1">
              <a:latin typeface="+mj-lt"/>
            </a:rPr>
            <a:t>Question to consider </a:t>
          </a:r>
        </a:p>
      </dgm:t>
    </dgm:pt>
    <dgm:pt modelId="{04AFAA04-D636-4D6A-901D-AB455AC5349D}" type="parTrans" cxnId="{89DDE2D2-8721-4B5A-BF7C-D2BDE7BDB4EE}">
      <dgm:prSet/>
      <dgm:spPr/>
      <dgm:t>
        <a:bodyPr/>
        <a:lstStyle/>
        <a:p>
          <a:endParaRPr lang="en-US"/>
        </a:p>
      </dgm:t>
    </dgm:pt>
    <dgm:pt modelId="{63FAB9CA-5897-43BA-954A-C9D766FA4E3B}" type="sibTrans" cxnId="{89DDE2D2-8721-4B5A-BF7C-D2BDE7BDB4EE}">
      <dgm:prSet/>
      <dgm:spPr/>
      <dgm:t>
        <a:bodyPr/>
        <a:lstStyle/>
        <a:p>
          <a:endParaRPr lang="en-US"/>
        </a:p>
      </dgm:t>
    </dgm:pt>
    <dgm:pt modelId="{0200FAF9-F41D-4E3C-B154-A11812291C28}">
      <dgm:prSet/>
      <dgm:spPr/>
      <dgm:t>
        <a:bodyPr/>
        <a:lstStyle/>
        <a:p>
          <a:pPr>
            <a:lnSpc>
              <a:spcPct val="100000"/>
            </a:lnSpc>
            <a:defRPr cap="all"/>
          </a:pPr>
          <a:r>
            <a:rPr lang="en-US" b="1">
              <a:latin typeface="+mj-lt"/>
            </a:rPr>
            <a:t>Data overview </a:t>
          </a:r>
        </a:p>
      </dgm:t>
    </dgm:pt>
    <dgm:pt modelId="{BD0D7EAD-F135-4AF0-AB69-CE199A7E03D1}" type="parTrans" cxnId="{680E173C-5E20-47AD-90A7-6D0F094AA736}">
      <dgm:prSet/>
      <dgm:spPr/>
      <dgm:t>
        <a:bodyPr/>
        <a:lstStyle/>
        <a:p>
          <a:endParaRPr lang="en-US"/>
        </a:p>
      </dgm:t>
    </dgm:pt>
    <dgm:pt modelId="{C0431A41-A46C-4DC1-B9B0-B689B8BF5BE2}" type="sibTrans" cxnId="{680E173C-5E20-47AD-90A7-6D0F094AA736}">
      <dgm:prSet/>
      <dgm:spPr/>
      <dgm:t>
        <a:bodyPr/>
        <a:lstStyle/>
        <a:p>
          <a:endParaRPr lang="en-US"/>
        </a:p>
      </dgm:t>
    </dgm:pt>
    <dgm:pt modelId="{E6A7955E-5438-48EA-AE39-CA50F804003C}">
      <dgm:prSet/>
      <dgm:spPr/>
      <dgm:t>
        <a:bodyPr/>
        <a:lstStyle/>
        <a:p>
          <a:pPr>
            <a:lnSpc>
              <a:spcPct val="100000"/>
            </a:lnSpc>
            <a:defRPr cap="all"/>
          </a:pPr>
          <a:r>
            <a:rPr lang="en-US" b="1">
              <a:latin typeface="+mj-lt"/>
            </a:rPr>
            <a:t>Analysis </a:t>
          </a:r>
        </a:p>
      </dgm:t>
    </dgm:pt>
    <dgm:pt modelId="{73EFA574-A921-477D-8BFB-55B68A260C98}" type="parTrans" cxnId="{59724C6E-D192-4F0C-A66F-4B7B25461AEC}">
      <dgm:prSet/>
      <dgm:spPr/>
      <dgm:t>
        <a:bodyPr/>
        <a:lstStyle/>
        <a:p>
          <a:endParaRPr lang="en-US"/>
        </a:p>
      </dgm:t>
    </dgm:pt>
    <dgm:pt modelId="{BC490A58-7D75-4E05-A04E-41579F7DC545}" type="sibTrans" cxnId="{59724C6E-D192-4F0C-A66F-4B7B25461AEC}">
      <dgm:prSet/>
      <dgm:spPr/>
      <dgm:t>
        <a:bodyPr/>
        <a:lstStyle/>
        <a:p>
          <a:endParaRPr lang="en-US"/>
        </a:p>
      </dgm:t>
    </dgm:pt>
    <dgm:pt modelId="{DB420FDD-46F2-4FF3-A180-BF8EBA51A7F7}">
      <dgm:prSet custT="1"/>
      <dgm:spPr/>
      <dgm:t>
        <a:bodyPr/>
        <a:lstStyle/>
        <a:p>
          <a:pPr marL="0" lvl="0" indent="0" algn="ctr" defTabSz="800100">
            <a:lnSpc>
              <a:spcPct val="100000"/>
            </a:lnSpc>
            <a:spcBef>
              <a:spcPct val="0"/>
            </a:spcBef>
            <a:spcAft>
              <a:spcPct val="35000"/>
            </a:spcAft>
            <a:buNone/>
            <a:defRPr cap="all"/>
          </a:pPr>
          <a:r>
            <a:rPr lang="en-US" sz="1800" b="1" kern="1200" cap="all">
              <a:solidFill>
                <a:prstClr val="black">
                  <a:hueOff val="0"/>
                  <a:satOff val="0"/>
                  <a:lumOff val="0"/>
                  <a:alphaOff val="0"/>
                </a:prstClr>
              </a:solidFill>
              <a:latin typeface="Calibri Light" panose="020F0302020204030204"/>
              <a:ea typeface="+mn-ea"/>
              <a:cs typeface="+mn-cs"/>
            </a:rPr>
            <a:t>Takeaways </a:t>
          </a:r>
        </a:p>
      </dgm:t>
    </dgm:pt>
    <dgm:pt modelId="{1E770F13-067C-4028-888C-BBD231E599D8}" type="parTrans" cxnId="{0ED7AFCD-65A3-4971-8477-8EE0A5C4E4E5}">
      <dgm:prSet/>
      <dgm:spPr/>
      <dgm:t>
        <a:bodyPr/>
        <a:lstStyle/>
        <a:p>
          <a:endParaRPr lang="en-US"/>
        </a:p>
      </dgm:t>
    </dgm:pt>
    <dgm:pt modelId="{949B0AE8-A093-4E2E-974F-D60D0FFD9392}" type="sibTrans" cxnId="{0ED7AFCD-65A3-4971-8477-8EE0A5C4E4E5}">
      <dgm:prSet/>
      <dgm:spPr/>
      <dgm:t>
        <a:bodyPr/>
        <a:lstStyle/>
        <a:p>
          <a:endParaRPr lang="en-US"/>
        </a:p>
      </dgm:t>
    </dgm:pt>
    <dgm:pt modelId="{9A98E0A3-A680-4C79-A217-C2A72AE53E30}">
      <dgm:prSet phldr="0"/>
      <dgm:spPr/>
      <dgm:t>
        <a:bodyPr/>
        <a:lstStyle/>
        <a:p>
          <a:pPr>
            <a:lnSpc>
              <a:spcPct val="100000"/>
            </a:lnSpc>
            <a:defRPr cap="all"/>
          </a:pPr>
          <a:r>
            <a:rPr lang="en-US" b="1">
              <a:latin typeface="Calibri Light" panose="020F0302020204030204"/>
            </a:rPr>
            <a:t>Limitations</a:t>
          </a:r>
          <a:endParaRPr lang="en-US" b="1"/>
        </a:p>
      </dgm:t>
    </dgm:pt>
    <dgm:pt modelId="{C2FC8488-415E-40E7-AAC5-E3A8C1C65CD3}" type="parTrans" cxnId="{972CAC37-19B6-4EBB-B2FE-0DAA85D784FF}">
      <dgm:prSet/>
      <dgm:spPr/>
      <dgm:t>
        <a:bodyPr/>
        <a:lstStyle/>
        <a:p>
          <a:endParaRPr lang="en-US"/>
        </a:p>
      </dgm:t>
    </dgm:pt>
    <dgm:pt modelId="{2A769E40-0EF9-4FDB-BF66-73660FEAE926}" type="sibTrans" cxnId="{972CAC37-19B6-4EBB-B2FE-0DAA85D784FF}">
      <dgm:prSet/>
      <dgm:spPr/>
      <dgm:t>
        <a:bodyPr/>
        <a:lstStyle/>
        <a:p>
          <a:endParaRPr lang="en-US"/>
        </a:p>
      </dgm:t>
    </dgm:pt>
    <dgm:pt modelId="{65960E92-8DF6-4BB0-BB5F-5C2788AF0F80}">
      <dgm:prSet phldr="0"/>
      <dgm:spPr/>
      <dgm:t>
        <a:bodyPr/>
        <a:lstStyle/>
        <a:p>
          <a:pPr>
            <a:lnSpc>
              <a:spcPct val="100000"/>
            </a:lnSpc>
            <a:defRPr cap="all"/>
          </a:pPr>
          <a:r>
            <a:rPr lang="en-US" b="1">
              <a:latin typeface="Calibri Light" panose="020F0302020204030204"/>
            </a:rPr>
            <a:t>Improvements</a:t>
          </a:r>
          <a:endParaRPr lang="en-US" b="1"/>
        </a:p>
      </dgm:t>
    </dgm:pt>
    <dgm:pt modelId="{BD961908-A3C8-41B1-833C-8DA1E3ACD7A3}" type="parTrans" cxnId="{5990ACBA-0234-4B58-A273-D8AA63DFCF41}">
      <dgm:prSet/>
      <dgm:spPr/>
      <dgm:t>
        <a:bodyPr/>
        <a:lstStyle/>
        <a:p>
          <a:endParaRPr lang="en-US"/>
        </a:p>
      </dgm:t>
    </dgm:pt>
    <dgm:pt modelId="{7ACD812D-E6B1-4B70-9718-52B6A9D941B6}" type="sibTrans" cxnId="{5990ACBA-0234-4B58-A273-D8AA63DFCF41}">
      <dgm:prSet/>
      <dgm:spPr/>
      <dgm:t>
        <a:bodyPr/>
        <a:lstStyle/>
        <a:p>
          <a:endParaRPr lang="en-US"/>
        </a:p>
      </dgm:t>
    </dgm:pt>
    <dgm:pt modelId="{FFAA493A-D844-46B7-B839-612C6A4DABBC}" type="pres">
      <dgm:prSet presAssocID="{1C1D3EA2-BAA0-4D8E-844E-AC1320A2336A}" presName="root" presStyleCnt="0">
        <dgm:presLayoutVars>
          <dgm:dir/>
          <dgm:resizeHandles val="exact"/>
        </dgm:presLayoutVars>
      </dgm:prSet>
      <dgm:spPr/>
    </dgm:pt>
    <dgm:pt modelId="{37903A39-EBF4-4D02-8A50-FD4C13214081}" type="pres">
      <dgm:prSet presAssocID="{C1654052-D222-4D84-A2E9-4FB441967D3C}" presName="compNode" presStyleCnt="0"/>
      <dgm:spPr/>
    </dgm:pt>
    <dgm:pt modelId="{846E0C1E-02F4-4EDA-9118-D561925C3192}" type="pres">
      <dgm:prSet presAssocID="{C1654052-D222-4D84-A2E9-4FB441967D3C}" presName="iconBgRect" presStyleLbl="bgShp" presStyleIdx="0" presStyleCnt="7"/>
      <dgm:spPr/>
    </dgm:pt>
    <dgm:pt modelId="{7EAADE16-B382-445E-8C7C-499CDB046ADB}" type="pres">
      <dgm:prSet presAssocID="{C1654052-D222-4D84-A2E9-4FB441967D3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BEA983D7-B352-448D-8F67-6D20B50F261F}" type="pres">
      <dgm:prSet presAssocID="{C1654052-D222-4D84-A2E9-4FB441967D3C}" presName="spaceRect" presStyleCnt="0"/>
      <dgm:spPr/>
    </dgm:pt>
    <dgm:pt modelId="{3CFB518B-45B7-462D-8F3A-028AE3ED3C44}" type="pres">
      <dgm:prSet presAssocID="{C1654052-D222-4D84-A2E9-4FB441967D3C}" presName="textRect" presStyleLbl="revTx" presStyleIdx="0" presStyleCnt="7">
        <dgm:presLayoutVars>
          <dgm:chMax val="1"/>
          <dgm:chPref val="1"/>
        </dgm:presLayoutVars>
      </dgm:prSet>
      <dgm:spPr/>
    </dgm:pt>
    <dgm:pt modelId="{C1A4DE4C-7D4B-4F7D-BA4C-516BC9BE4562}" type="pres">
      <dgm:prSet presAssocID="{00926EF5-96C9-4CAF-9B40-E567210043C5}" presName="sibTrans" presStyleCnt="0"/>
      <dgm:spPr/>
    </dgm:pt>
    <dgm:pt modelId="{56E35D59-5574-49E9-8B2E-3DE6CC903B29}" type="pres">
      <dgm:prSet presAssocID="{0200FAF9-F41D-4E3C-B154-A11812291C28}" presName="compNode" presStyleCnt="0"/>
      <dgm:spPr/>
    </dgm:pt>
    <dgm:pt modelId="{A89F904C-8C13-493D-BC20-42A7D4AAA63E}" type="pres">
      <dgm:prSet presAssocID="{0200FAF9-F41D-4E3C-B154-A11812291C28}" presName="iconBgRect" presStyleLbl="bgShp" presStyleIdx="1" presStyleCnt="7"/>
      <dgm:spPr/>
    </dgm:pt>
    <dgm:pt modelId="{D56836C3-86FD-4727-BE9E-91397D4B9331}" type="pres">
      <dgm:prSet presAssocID="{0200FAF9-F41D-4E3C-B154-A11812291C2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662DAF11-C152-4468-B48C-F3B56AC14E37}" type="pres">
      <dgm:prSet presAssocID="{0200FAF9-F41D-4E3C-B154-A11812291C28}" presName="spaceRect" presStyleCnt="0"/>
      <dgm:spPr/>
    </dgm:pt>
    <dgm:pt modelId="{8EF85346-C56E-4696-95CD-A656C853307E}" type="pres">
      <dgm:prSet presAssocID="{0200FAF9-F41D-4E3C-B154-A11812291C28}" presName="textRect" presStyleLbl="revTx" presStyleIdx="1" presStyleCnt="7" custScaleX="82266">
        <dgm:presLayoutVars>
          <dgm:chMax val="1"/>
          <dgm:chPref val="1"/>
        </dgm:presLayoutVars>
      </dgm:prSet>
      <dgm:spPr/>
    </dgm:pt>
    <dgm:pt modelId="{FA1A6F3C-88D0-4E4C-A02D-6252EF9EAF95}" type="pres">
      <dgm:prSet presAssocID="{C0431A41-A46C-4DC1-B9B0-B689B8BF5BE2}" presName="sibTrans" presStyleCnt="0"/>
      <dgm:spPr/>
    </dgm:pt>
    <dgm:pt modelId="{0346664B-B245-4625-A841-00799EBCE665}" type="pres">
      <dgm:prSet presAssocID="{234BEAB6-7154-4E56-BABD-5F0C8D9F62D3}" presName="compNode" presStyleCnt="0"/>
      <dgm:spPr/>
    </dgm:pt>
    <dgm:pt modelId="{ACD29F39-9901-46E8-AD4C-102B749E7180}" type="pres">
      <dgm:prSet presAssocID="{234BEAB6-7154-4E56-BABD-5F0C8D9F62D3}" presName="iconBgRect" presStyleLbl="bgShp" presStyleIdx="2" presStyleCnt="7"/>
      <dgm:spPr/>
    </dgm:pt>
    <dgm:pt modelId="{BE8D4DA0-59F3-4ED7-9DE4-9EA93EB36359}" type="pres">
      <dgm:prSet presAssocID="{234BEAB6-7154-4E56-BABD-5F0C8D9F62D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lp"/>
        </a:ext>
      </dgm:extLst>
    </dgm:pt>
    <dgm:pt modelId="{C1AE7B05-E6FA-4297-8DA3-E234F24A8BDB}" type="pres">
      <dgm:prSet presAssocID="{234BEAB6-7154-4E56-BABD-5F0C8D9F62D3}" presName="spaceRect" presStyleCnt="0"/>
      <dgm:spPr/>
    </dgm:pt>
    <dgm:pt modelId="{A479DD6D-0EA4-455A-9228-0B48259B289E}" type="pres">
      <dgm:prSet presAssocID="{234BEAB6-7154-4E56-BABD-5F0C8D9F62D3}" presName="textRect" presStyleLbl="revTx" presStyleIdx="2" presStyleCnt="7">
        <dgm:presLayoutVars>
          <dgm:chMax val="1"/>
          <dgm:chPref val="1"/>
        </dgm:presLayoutVars>
      </dgm:prSet>
      <dgm:spPr/>
    </dgm:pt>
    <dgm:pt modelId="{C2650431-0E6D-41D6-B28E-67C073132F1E}" type="pres">
      <dgm:prSet presAssocID="{63FAB9CA-5897-43BA-954A-C9D766FA4E3B}" presName="sibTrans" presStyleCnt="0"/>
      <dgm:spPr/>
    </dgm:pt>
    <dgm:pt modelId="{2F9223CA-C58F-4FD3-A8D7-596D03A87932}" type="pres">
      <dgm:prSet presAssocID="{E6A7955E-5438-48EA-AE39-CA50F804003C}" presName="compNode" presStyleCnt="0"/>
      <dgm:spPr/>
    </dgm:pt>
    <dgm:pt modelId="{7824E2F8-F8F6-4A50-89C3-A405FED4A81B}" type="pres">
      <dgm:prSet presAssocID="{E6A7955E-5438-48EA-AE39-CA50F804003C}" presName="iconBgRect" presStyleLbl="bgShp" presStyleIdx="3" presStyleCnt="7"/>
      <dgm:spPr/>
    </dgm:pt>
    <dgm:pt modelId="{6DBB4F76-80FF-47BA-A517-C7A430CDEE0D}" type="pres">
      <dgm:prSet presAssocID="{E6A7955E-5438-48EA-AE39-CA50F804003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834CA2ED-BB1F-4143-AF5B-B34DCAAE74A7}" type="pres">
      <dgm:prSet presAssocID="{E6A7955E-5438-48EA-AE39-CA50F804003C}" presName="spaceRect" presStyleCnt="0"/>
      <dgm:spPr/>
    </dgm:pt>
    <dgm:pt modelId="{277DDA82-2A9C-4286-8571-DB1B489BAE15}" type="pres">
      <dgm:prSet presAssocID="{E6A7955E-5438-48EA-AE39-CA50F804003C}" presName="textRect" presStyleLbl="revTx" presStyleIdx="3" presStyleCnt="7">
        <dgm:presLayoutVars>
          <dgm:chMax val="1"/>
          <dgm:chPref val="1"/>
        </dgm:presLayoutVars>
      </dgm:prSet>
      <dgm:spPr/>
    </dgm:pt>
    <dgm:pt modelId="{6388EA2D-25E1-45F6-8E09-7C022B48E15A}" type="pres">
      <dgm:prSet presAssocID="{BC490A58-7D75-4E05-A04E-41579F7DC545}" presName="sibTrans" presStyleCnt="0"/>
      <dgm:spPr/>
    </dgm:pt>
    <dgm:pt modelId="{F8F329EF-D3F4-494B-89EE-E7B0F33C0F68}" type="pres">
      <dgm:prSet presAssocID="{9A98E0A3-A680-4C79-A217-C2A72AE53E30}" presName="compNode" presStyleCnt="0"/>
      <dgm:spPr/>
    </dgm:pt>
    <dgm:pt modelId="{D11E8BF2-1F1A-4B19-9291-96ABDF67EDA7}" type="pres">
      <dgm:prSet presAssocID="{9A98E0A3-A680-4C79-A217-C2A72AE53E30}" presName="iconBgRect" presStyleLbl="bgShp" presStyleIdx="4" presStyleCnt="7"/>
      <dgm:spPr/>
    </dgm:pt>
    <dgm:pt modelId="{5184AC69-84A5-4A17-93E6-D19274A2A910}" type="pres">
      <dgm:prSet presAssocID="{9A98E0A3-A680-4C79-A217-C2A72AE53E30}" presName="iconRect" presStyleLbl="node1" presStyleIdx="4" presStyleCnt="7" custScaleY="107239" custLinFactNeighborY="-15881"/>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Warning with solid fill"/>
        </a:ext>
      </dgm:extLst>
    </dgm:pt>
    <dgm:pt modelId="{DA769CAF-B913-433D-9AEB-A2206C2EA7FA}" type="pres">
      <dgm:prSet presAssocID="{9A98E0A3-A680-4C79-A217-C2A72AE53E30}" presName="spaceRect" presStyleCnt="0"/>
      <dgm:spPr/>
    </dgm:pt>
    <dgm:pt modelId="{7B5EAE97-8010-415A-A648-3E871EDC1DA4}" type="pres">
      <dgm:prSet presAssocID="{9A98E0A3-A680-4C79-A217-C2A72AE53E30}" presName="textRect" presStyleLbl="revTx" presStyleIdx="4" presStyleCnt="7">
        <dgm:presLayoutVars>
          <dgm:chMax val="1"/>
          <dgm:chPref val="1"/>
        </dgm:presLayoutVars>
      </dgm:prSet>
      <dgm:spPr/>
    </dgm:pt>
    <dgm:pt modelId="{B8C3A75A-E200-49C7-A7B0-7E4FA8CA7C31}" type="pres">
      <dgm:prSet presAssocID="{2A769E40-0EF9-4FDB-BF66-73660FEAE926}" presName="sibTrans" presStyleCnt="0"/>
      <dgm:spPr/>
    </dgm:pt>
    <dgm:pt modelId="{FD8BADE8-44F5-4AFC-A922-C65016B4F53A}" type="pres">
      <dgm:prSet presAssocID="{DB420FDD-46F2-4FF3-A180-BF8EBA51A7F7}" presName="compNode" presStyleCnt="0"/>
      <dgm:spPr/>
    </dgm:pt>
    <dgm:pt modelId="{5133F6B0-AEB1-4681-81F3-369866A3E32F}" type="pres">
      <dgm:prSet presAssocID="{DB420FDD-46F2-4FF3-A180-BF8EBA51A7F7}" presName="iconBgRect" presStyleLbl="bgShp" presStyleIdx="5" presStyleCnt="7"/>
      <dgm:spPr/>
    </dgm:pt>
    <dgm:pt modelId="{FB2B1E4F-D05C-4A57-A284-4FA12DADA9CC}" type="pres">
      <dgm:prSet presAssocID="{DB420FDD-46F2-4FF3-A180-BF8EBA51A7F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3C28B284-008E-4665-AE47-7F64DCE549C3}" type="pres">
      <dgm:prSet presAssocID="{DB420FDD-46F2-4FF3-A180-BF8EBA51A7F7}" presName="spaceRect" presStyleCnt="0"/>
      <dgm:spPr/>
    </dgm:pt>
    <dgm:pt modelId="{BB2E74BA-968D-4530-9B25-FE1A24C4A2E4}" type="pres">
      <dgm:prSet presAssocID="{DB420FDD-46F2-4FF3-A180-BF8EBA51A7F7}" presName="textRect" presStyleLbl="revTx" presStyleIdx="5" presStyleCnt="7">
        <dgm:presLayoutVars>
          <dgm:chMax val="1"/>
          <dgm:chPref val="1"/>
        </dgm:presLayoutVars>
      </dgm:prSet>
      <dgm:spPr/>
    </dgm:pt>
    <dgm:pt modelId="{AD468110-271E-4E5D-8C57-47107695D78C}" type="pres">
      <dgm:prSet presAssocID="{949B0AE8-A093-4E2E-974F-D60D0FFD9392}" presName="sibTrans" presStyleCnt="0"/>
      <dgm:spPr/>
    </dgm:pt>
    <dgm:pt modelId="{BCC3F1B7-10FC-43DF-95C7-6C49B5B87707}" type="pres">
      <dgm:prSet presAssocID="{65960E92-8DF6-4BB0-BB5F-5C2788AF0F80}" presName="compNode" presStyleCnt="0"/>
      <dgm:spPr/>
    </dgm:pt>
    <dgm:pt modelId="{6A1BE9AF-2871-4B34-9E40-87AA90E4A64D}" type="pres">
      <dgm:prSet presAssocID="{65960E92-8DF6-4BB0-BB5F-5C2788AF0F80}" presName="iconBgRect" presStyleLbl="bgShp" presStyleIdx="6" presStyleCnt="7"/>
      <dgm:spPr/>
    </dgm:pt>
    <dgm:pt modelId="{4B10D101-4D23-4C41-91CE-BB837890CDD4}" type="pres">
      <dgm:prSet presAssocID="{65960E92-8DF6-4BB0-BB5F-5C2788AF0F8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Checkmark with solid fill"/>
        </a:ext>
      </dgm:extLst>
    </dgm:pt>
    <dgm:pt modelId="{F34D59AF-1491-4289-9660-185797B22F93}" type="pres">
      <dgm:prSet presAssocID="{65960E92-8DF6-4BB0-BB5F-5C2788AF0F80}" presName="spaceRect" presStyleCnt="0"/>
      <dgm:spPr/>
    </dgm:pt>
    <dgm:pt modelId="{C957A8D9-0964-455C-8331-C0C804BCCBB0}" type="pres">
      <dgm:prSet presAssocID="{65960E92-8DF6-4BB0-BB5F-5C2788AF0F80}" presName="textRect" presStyleLbl="revTx" presStyleIdx="6" presStyleCnt="7">
        <dgm:presLayoutVars>
          <dgm:chMax val="1"/>
          <dgm:chPref val="1"/>
        </dgm:presLayoutVars>
      </dgm:prSet>
      <dgm:spPr/>
    </dgm:pt>
  </dgm:ptLst>
  <dgm:cxnLst>
    <dgm:cxn modelId="{A0A68D15-189D-4033-B34C-4C01931968A2}" type="presOf" srcId="{1C1D3EA2-BAA0-4D8E-844E-AC1320A2336A}" destId="{FFAA493A-D844-46B7-B839-612C6A4DABBC}" srcOrd="0" destOrd="0" presId="urn:microsoft.com/office/officeart/2018/5/layout/IconCircleLabelList"/>
    <dgm:cxn modelId="{700D842F-56AC-4DF5-BEBA-F3563AB55F9D}" type="presOf" srcId="{0200FAF9-F41D-4E3C-B154-A11812291C28}" destId="{8EF85346-C56E-4696-95CD-A656C853307E}" srcOrd="0" destOrd="0" presId="urn:microsoft.com/office/officeart/2018/5/layout/IconCircleLabelList"/>
    <dgm:cxn modelId="{972CAC37-19B6-4EBB-B2FE-0DAA85D784FF}" srcId="{1C1D3EA2-BAA0-4D8E-844E-AC1320A2336A}" destId="{9A98E0A3-A680-4C79-A217-C2A72AE53E30}" srcOrd="4" destOrd="0" parTransId="{C2FC8488-415E-40E7-AAC5-E3A8C1C65CD3}" sibTransId="{2A769E40-0EF9-4FDB-BF66-73660FEAE926}"/>
    <dgm:cxn modelId="{680E173C-5E20-47AD-90A7-6D0F094AA736}" srcId="{1C1D3EA2-BAA0-4D8E-844E-AC1320A2336A}" destId="{0200FAF9-F41D-4E3C-B154-A11812291C28}" srcOrd="1" destOrd="0" parTransId="{BD0D7EAD-F135-4AF0-AB69-CE199A7E03D1}" sibTransId="{C0431A41-A46C-4DC1-B9B0-B689B8BF5BE2}"/>
    <dgm:cxn modelId="{45FD7145-BDEE-4AEF-908D-04A0E2F5E4C7}" type="presOf" srcId="{65960E92-8DF6-4BB0-BB5F-5C2788AF0F80}" destId="{C957A8D9-0964-455C-8331-C0C804BCCBB0}" srcOrd="0" destOrd="0" presId="urn:microsoft.com/office/officeart/2018/5/layout/IconCircleLabelList"/>
    <dgm:cxn modelId="{E7326569-72DD-44EB-B171-E3F889738DFD}" type="presOf" srcId="{E6A7955E-5438-48EA-AE39-CA50F804003C}" destId="{277DDA82-2A9C-4286-8571-DB1B489BAE15}" srcOrd="0" destOrd="0" presId="urn:microsoft.com/office/officeart/2018/5/layout/IconCircleLabelList"/>
    <dgm:cxn modelId="{59724C6E-D192-4F0C-A66F-4B7B25461AEC}" srcId="{1C1D3EA2-BAA0-4D8E-844E-AC1320A2336A}" destId="{E6A7955E-5438-48EA-AE39-CA50F804003C}" srcOrd="3" destOrd="0" parTransId="{73EFA574-A921-477D-8BFB-55B68A260C98}" sibTransId="{BC490A58-7D75-4E05-A04E-41579F7DC545}"/>
    <dgm:cxn modelId="{8C111894-951A-4421-8BB5-AB1D0653391C}" type="presOf" srcId="{9A98E0A3-A680-4C79-A217-C2A72AE53E30}" destId="{7B5EAE97-8010-415A-A648-3E871EDC1DA4}" srcOrd="0" destOrd="0" presId="urn:microsoft.com/office/officeart/2018/5/layout/IconCircleLabelList"/>
    <dgm:cxn modelId="{03AB9B96-1664-4369-A220-744FC8948529}" type="presOf" srcId="{234BEAB6-7154-4E56-BABD-5F0C8D9F62D3}" destId="{A479DD6D-0EA4-455A-9228-0B48259B289E}" srcOrd="0" destOrd="0" presId="urn:microsoft.com/office/officeart/2018/5/layout/IconCircleLabelList"/>
    <dgm:cxn modelId="{43057EAA-7F4A-4D1A-840A-2258824A0ED9}" type="presOf" srcId="{DB420FDD-46F2-4FF3-A180-BF8EBA51A7F7}" destId="{BB2E74BA-968D-4530-9B25-FE1A24C4A2E4}" srcOrd="0" destOrd="0" presId="urn:microsoft.com/office/officeart/2018/5/layout/IconCircleLabelList"/>
    <dgm:cxn modelId="{5990ACBA-0234-4B58-A273-D8AA63DFCF41}" srcId="{1C1D3EA2-BAA0-4D8E-844E-AC1320A2336A}" destId="{65960E92-8DF6-4BB0-BB5F-5C2788AF0F80}" srcOrd="6" destOrd="0" parTransId="{BD961908-A3C8-41B1-833C-8DA1E3ACD7A3}" sibTransId="{7ACD812D-E6B1-4B70-9718-52B6A9D941B6}"/>
    <dgm:cxn modelId="{A71115C9-AE37-4B10-9FAA-C61CF95A60AB}" srcId="{1C1D3EA2-BAA0-4D8E-844E-AC1320A2336A}" destId="{C1654052-D222-4D84-A2E9-4FB441967D3C}" srcOrd="0" destOrd="0" parTransId="{CBF0648E-B27D-4DC7-94CD-DEDD8B947055}" sibTransId="{00926EF5-96C9-4CAF-9B40-E567210043C5}"/>
    <dgm:cxn modelId="{E739A9C9-3A2A-4040-82AF-F8392B144C53}" type="presOf" srcId="{C1654052-D222-4D84-A2E9-4FB441967D3C}" destId="{3CFB518B-45B7-462D-8F3A-028AE3ED3C44}" srcOrd="0" destOrd="0" presId="urn:microsoft.com/office/officeart/2018/5/layout/IconCircleLabelList"/>
    <dgm:cxn modelId="{0ED7AFCD-65A3-4971-8477-8EE0A5C4E4E5}" srcId="{1C1D3EA2-BAA0-4D8E-844E-AC1320A2336A}" destId="{DB420FDD-46F2-4FF3-A180-BF8EBA51A7F7}" srcOrd="5" destOrd="0" parTransId="{1E770F13-067C-4028-888C-BBD231E599D8}" sibTransId="{949B0AE8-A093-4E2E-974F-D60D0FFD9392}"/>
    <dgm:cxn modelId="{89DDE2D2-8721-4B5A-BF7C-D2BDE7BDB4EE}" srcId="{1C1D3EA2-BAA0-4D8E-844E-AC1320A2336A}" destId="{234BEAB6-7154-4E56-BABD-5F0C8D9F62D3}" srcOrd="2" destOrd="0" parTransId="{04AFAA04-D636-4D6A-901D-AB455AC5349D}" sibTransId="{63FAB9CA-5897-43BA-954A-C9D766FA4E3B}"/>
    <dgm:cxn modelId="{10D00FD5-7D65-4717-B966-1D0C2A0ED583}" type="presParOf" srcId="{FFAA493A-D844-46B7-B839-612C6A4DABBC}" destId="{37903A39-EBF4-4D02-8A50-FD4C13214081}" srcOrd="0" destOrd="0" presId="urn:microsoft.com/office/officeart/2018/5/layout/IconCircleLabelList"/>
    <dgm:cxn modelId="{E0026E57-11AB-4F6D-88F5-F016CC1C85BB}" type="presParOf" srcId="{37903A39-EBF4-4D02-8A50-FD4C13214081}" destId="{846E0C1E-02F4-4EDA-9118-D561925C3192}" srcOrd="0" destOrd="0" presId="urn:microsoft.com/office/officeart/2018/5/layout/IconCircleLabelList"/>
    <dgm:cxn modelId="{9BF1C962-7FA6-4E5B-9D67-FA34424845D6}" type="presParOf" srcId="{37903A39-EBF4-4D02-8A50-FD4C13214081}" destId="{7EAADE16-B382-445E-8C7C-499CDB046ADB}" srcOrd="1" destOrd="0" presId="urn:microsoft.com/office/officeart/2018/5/layout/IconCircleLabelList"/>
    <dgm:cxn modelId="{78E0EBFE-9890-49B2-929B-C1327D627E9D}" type="presParOf" srcId="{37903A39-EBF4-4D02-8A50-FD4C13214081}" destId="{BEA983D7-B352-448D-8F67-6D20B50F261F}" srcOrd="2" destOrd="0" presId="urn:microsoft.com/office/officeart/2018/5/layout/IconCircleLabelList"/>
    <dgm:cxn modelId="{0E32F1AA-B6E7-4B3B-B076-0CB7934EA7DE}" type="presParOf" srcId="{37903A39-EBF4-4D02-8A50-FD4C13214081}" destId="{3CFB518B-45B7-462D-8F3A-028AE3ED3C44}" srcOrd="3" destOrd="0" presId="urn:microsoft.com/office/officeart/2018/5/layout/IconCircleLabelList"/>
    <dgm:cxn modelId="{EDCEDA3B-4D6A-47D3-8B28-AEF77B720079}" type="presParOf" srcId="{FFAA493A-D844-46B7-B839-612C6A4DABBC}" destId="{C1A4DE4C-7D4B-4F7D-BA4C-516BC9BE4562}" srcOrd="1" destOrd="0" presId="urn:microsoft.com/office/officeart/2018/5/layout/IconCircleLabelList"/>
    <dgm:cxn modelId="{947B26D5-7DC9-41FB-A4F9-AE202F3EB056}" type="presParOf" srcId="{FFAA493A-D844-46B7-B839-612C6A4DABBC}" destId="{56E35D59-5574-49E9-8B2E-3DE6CC903B29}" srcOrd="2" destOrd="0" presId="urn:microsoft.com/office/officeart/2018/5/layout/IconCircleLabelList"/>
    <dgm:cxn modelId="{243E3935-F3FB-4061-BE58-935C36A9CFF8}" type="presParOf" srcId="{56E35D59-5574-49E9-8B2E-3DE6CC903B29}" destId="{A89F904C-8C13-493D-BC20-42A7D4AAA63E}" srcOrd="0" destOrd="0" presId="urn:microsoft.com/office/officeart/2018/5/layout/IconCircleLabelList"/>
    <dgm:cxn modelId="{2799DDF4-E281-4B3E-8176-98AC3DAC61A6}" type="presParOf" srcId="{56E35D59-5574-49E9-8B2E-3DE6CC903B29}" destId="{D56836C3-86FD-4727-BE9E-91397D4B9331}" srcOrd="1" destOrd="0" presId="urn:microsoft.com/office/officeart/2018/5/layout/IconCircleLabelList"/>
    <dgm:cxn modelId="{ABC7AE5F-E03A-4C0A-B8E1-5E1D66518CF4}" type="presParOf" srcId="{56E35D59-5574-49E9-8B2E-3DE6CC903B29}" destId="{662DAF11-C152-4468-B48C-F3B56AC14E37}" srcOrd="2" destOrd="0" presId="urn:microsoft.com/office/officeart/2018/5/layout/IconCircleLabelList"/>
    <dgm:cxn modelId="{79A6E684-9B05-4B5A-B045-D29308A11258}" type="presParOf" srcId="{56E35D59-5574-49E9-8B2E-3DE6CC903B29}" destId="{8EF85346-C56E-4696-95CD-A656C853307E}" srcOrd="3" destOrd="0" presId="urn:microsoft.com/office/officeart/2018/5/layout/IconCircleLabelList"/>
    <dgm:cxn modelId="{1474815E-94CE-48BD-B195-B22B3A4D2B6F}" type="presParOf" srcId="{FFAA493A-D844-46B7-B839-612C6A4DABBC}" destId="{FA1A6F3C-88D0-4E4C-A02D-6252EF9EAF95}" srcOrd="3" destOrd="0" presId="urn:microsoft.com/office/officeart/2018/5/layout/IconCircleLabelList"/>
    <dgm:cxn modelId="{5C08E3A2-0955-46E5-8A07-D9BAF0823B2B}" type="presParOf" srcId="{FFAA493A-D844-46B7-B839-612C6A4DABBC}" destId="{0346664B-B245-4625-A841-00799EBCE665}" srcOrd="4" destOrd="0" presId="urn:microsoft.com/office/officeart/2018/5/layout/IconCircleLabelList"/>
    <dgm:cxn modelId="{4A9422C0-A1AA-40D8-8C9C-7980C0F2B7E6}" type="presParOf" srcId="{0346664B-B245-4625-A841-00799EBCE665}" destId="{ACD29F39-9901-46E8-AD4C-102B749E7180}" srcOrd="0" destOrd="0" presId="urn:microsoft.com/office/officeart/2018/5/layout/IconCircleLabelList"/>
    <dgm:cxn modelId="{78834D03-8C2F-4A62-B977-6980AD873D20}" type="presParOf" srcId="{0346664B-B245-4625-A841-00799EBCE665}" destId="{BE8D4DA0-59F3-4ED7-9DE4-9EA93EB36359}" srcOrd="1" destOrd="0" presId="urn:microsoft.com/office/officeart/2018/5/layout/IconCircleLabelList"/>
    <dgm:cxn modelId="{BAC9DF25-11AF-411B-8878-2BF004C22DCE}" type="presParOf" srcId="{0346664B-B245-4625-A841-00799EBCE665}" destId="{C1AE7B05-E6FA-4297-8DA3-E234F24A8BDB}" srcOrd="2" destOrd="0" presId="urn:microsoft.com/office/officeart/2018/5/layout/IconCircleLabelList"/>
    <dgm:cxn modelId="{4D71A4C5-B3E6-4A7E-90A3-56D050416B99}" type="presParOf" srcId="{0346664B-B245-4625-A841-00799EBCE665}" destId="{A479DD6D-0EA4-455A-9228-0B48259B289E}" srcOrd="3" destOrd="0" presId="urn:microsoft.com/office/officeart/2018/5/layout/IconCircleLabelList"/>
    <dgm:cxn modelId="{8EED832A-5321-4C35-B14D-4DB4F41E18E5}" type="presParOf" srcId="{FFAA493A-D844-46B7-B839-612C6A4DABBC}" destId="{C2650431-0E6D-41D6-B28E-67C073132F1E}" srcOrd="5" destOrd="0" presId="urn:microsoft.com/office/officeart/2018/5/layout/IconCircleLabelList"/>
    <dgm:cxn modelId="{E8067CCB-4A19-4C4B-BE09-675F36C85AAB}" type="presParOf" srcId="{FFAA493A-D844-46B7-B839-612C6A4DABBC}" destId="{2F9223CA-C58F-4FD3-A8D7-596D03A87932}" srcOrd="6" destOrd="0" presId="urn:microsoft.com/office/officeart/2018/5/layout/IconCircleLabelList"/>
    <dgm:cxn modelId="{F99D3BAD-5BCD-4FB6-AD5F-A988812DE0F2}" type="presParOf" srcId="{2F9223CA-C58F-4FD3-A8D7-596D03A87932}" destId="{7824E2F8-F8F6-4A50-89C3-A405FED4A81B}" srcOrd="0" destOrd="0" presId="urn:microsoft.com/office/officeart/2018/5/layout/IconCircleLabelList"/>
    <dgm:cxn modelId="{393F3894-EAB5-4E0A-ABEC-7B45CC514866}" type="presParOf" srcId="{2F9223CA-C58F-4FD3-A8D7-596D03A87932}" destId="{6DBB4F76-80FF-47BA-A517-C7A430CDEE0D}" srcOrd="1" destOrd="0" presId="urn:microsoft.com/office/officeart/2018/5/layout/IconCircleLabelList"/>
    <dgm:cxn modelId="{69367004-7D43-43DD-98FE-07870D4D762B}" type="presParOf" srcId="{2F9223CA-C58F-4FD3-A8D7-596D03A87932}" destId="{834CA2ED-BB1F-4143-AF5B-B34DCAAE74A7}" srcOrd="2" destOrd="0" presId="urn:microsoft.com/office/officeart/2018/5/layout/IconCircleLabelList"/>
    <dgm:cxn modelId="{8E131B3A-B9A5-422B-A350-9BD570AB9364}" type="presParOf" srcId="{2F9223CA-C58F-4FD3-A8D7-596D03A87932}" destId="{277DDA82-2A9C-4286-8571-DB1B489BAE15}" srcOrd="3" destOrd="0" presId="urn:microsoft.com/office/officeart/2018/5/layout/IconCircleLabelList"/>
    <dgm:cxn modelId="{B0E07464-3F01-4346-85B1-7422E490CF6D}" type="presParOf" srcId="{FFAA493A-D844-46B7-B839-612C6A4DABBC}" destId="{6388EA2D-25E1-45F6-8E09-7C022B48E15A}" srcOrd="7" destOrd="0" presId="urn:microsoft.com/office/officeart/2018/5/layout/IconCircleLabelList"/>
    <dgm:cxn modelId="{99D626B7-FC65-4614-80A9-DEC8C57B4164}" type="presParOf" srcId="{FFAA493A-D844-46B7-B839-612C6A4DABBC}" destId="{F8F329EF-D3F4-494B-89EE-E7B0F33C0F68}" srcOrd="8" destOrd="0" presId="urn:microsoft.com/office/officeart/2018/5/layout/IconCircleLabelList"/>
    <dgm:cxn modelId="{B05CF540-B1DA-4879-B390-63B466965413}" type="presParOf" srcId="{F8F329EF-D3F4-494B-89EE-E7B0F33C0F68}" destId="{D11E8BF2-1F1A-4B19-9291-96ABDF67EDA7}" srcOrd="0" destOrd="0" presId="urn:microsoft.com/office/officeart/2018/5/layout/IconCircleLabelList"/>
    <dgm:cxn modelId="{B62D6FD0-122F-4F16-A865-649109BABA5E}" type="presParOf" srcId="{F8F329EF-D3F4-494B-89EE-E7B0F33C0F68}" destId="{5184AC69-84A5-4A17-93E6-D19274A2A910}" srcOrd="1" destOrd="0" presId="urn:microsoft.com/office/officeart/2018/5/layout/IconCircleLabelList"/>
    <dgm:cxn modelId="{C8DBFAA0-8B07-4897-BC94-96E34299F5FD}" type="presParOf" srcId="{F8F329EF-D3F4-494B-89EE-E7B0F33C0F68}" destId="{DA769CAF-B913-433D-9AEB-A2206C2EA7FA}" srcOrd="2" destOrd="0" presId="urn:microsoft.com/office/officeart/2018/5/layout/IconCircleLabelList"/>
    <dgm:cxn modelId="{C825BDBB-1BA1-4B52-B1F2-565E03BF3FCB}" type="presParOf" srcId="{F8F329EF-D3F4-494B-89EE-E7B0F33C0F68}" destId="{7B5EAE97-8010-415A-A648-3E871EDC1DA4}" srcOrd="3" destOrd="0" presId="urn:microsoft.com/office/officeart/2018/5/layout/IconCircleLabelList"/>
    <dgm:cxn modelId="{D46A1F7F-C607-4505-850B-83912FD231EB}" type="presParOf" srcId="{FFAA493A-D844-46B7-B839-612C6A4DABBC}" destId="{B8C3A75A-E200-49C7-A7B0-7E4FA8CA7C31}" srcOrd="9" destOrd="0" presId="urn:microsoft.com/office/officeart/2018/5/layout/IconCircleLabelList"/>
    <dgm:cxn modelId="{F2AED298-3AB8-4A2B-8E32-A2C81040C3B0}" type="presParOf" srcId="{FFAA493A-D844-46B7-B839-612C6A4DABBC}" destId="{FD8BADE8-44F5-4AFC-A922-C65016B4F53A}" srcOrd="10" destOrd="0" presId="urn:microsoft.com/office/officeart/2018/5/layout/IconCircleLabelList"/>
    <dgm:cxn modelId="{BA9FD15E-660B-4D7B-AB99-7E6FB06F2BC0}" type="presParOf" srcId="{FD8BADE8-44F5-4AFC-A922-C65016B4F53A}" destId="{5133F6B0-AEB1-4681-81F3-369866A3E32F}" srcOrd="0" destOrd="0" presId="urn:microsoft.com/office/officeart/2018/5/layout/IconCircleLabelList"/>
    <dgm:cxn modelId="{5D119C34-7D7E-480A-8B9A-5D65DA2B76C4}" type="presParOf" srcId="{FD8BADE8-44F5-4AFC-A922-C65016B4F53A}" destId="{FB2B1E4F-D05C-4A57-A284-4FA12DADA9CC}" srcOrd="1" destOrd="0" presId="urn:microsoft.com/office/officeart/2018/5/layout/IconCircleLabelList"/>
    <dgm:cxn modelId="{A5222369-E4AC-411C-9DC6-7A4EEFFCBB34}" type="presParOf" srcId="{FD8BADE8-44F5-4AFC-A922-C65016B4F53A}" destId="{3C28B284-008E-4665-AE47-7F64DCE549C3}" srcOrd="2" destOrd="0" presId="urn:microsoft.com/office/officeart/2018/5/layout/IconCircleLabelList"/>
    <dgm:cxn modelId="{C0355089-0529-4442-A12E-DF00323084D2}" type="presParOf" srcId="{FD8BADE8-44F5-4AFC-A922-C65016B4F53A}" destId="{BB2E74BA-968D-4530-9B25-FE1A24C4A2E4}" srcOrd="3" destOrd="0" presId="urn:microsoft.com/office/officeart/2018/5/layout/IconCircleLabelList"/>
    <dgm:cxn modelId="{B4AC2E19-17A3-46A0-93DA-2E16404924A4}" type="presParOf" srcId="{FFAA493A-D844-46B7-B839-612C6A4DABBC}" destId="{AD468110-271E-4E5D-8C57-47107695D78C}" srcOrd="11" destOrd="0" presId="urn:microsoft.com/office/officeart/2018/5/layout/IconCircleLabelList"/>
    <dgm:cxn modelId="{D5EB5187-6625-4AC6-B67A-7DBD792BD297}" type="presParOf" srcId="{FFAA493A-D844-46B7-B839-612C6A4DABBC}" destId="{BCC3F1B7-10FC-43DF-95C7-6C49B5B87707}" srcOrd="12" destOrd="0" presId="urn:microsoft.com/office/officeart/2018/5/layout/IconCircleLabelList"/>
    <dgm:cxn modelId="{B0304BF9-0F54-4AFB-8F40-E99CEEF674A9}" type="presParOf" srcId="{BCC3F1B7-10FC-43DF-95C7-6C49B5B87707}" destId="{6A1BE9AF-2871-4B34-9E40-87AA90E4A64D}" srcOrd="0" destOrd="0" presId="urn:microsoft.com/office/officeart/2018/5/layout/IconCircleLabelList"/>
    <dgm:cxn modelId="{6FE377CB-4074-49AE-B514-1A689441B95E}" type="presParOf" srcId="{BCC3F1B7-10FC-43DF-95C7-6C49B5B87707}" destId="{4B10D101-4D23-4C41-91CE-BB837890CDD4}" srcOrd="1" destOrd="0" presId="urn:microsoft.com/office/officeart/2018/5/layout/IconCircleLabelList"/>
    <dgm:cxn modelId="{AD9C1117-2E82-4DC8-971C-F86965683837}" type="presParOf" srcId="{BCC3F1B7-10FC-43DF-95C7-6C49B5B87707}" destId="{F34D59AF-1491-4289-9660-185797B22F93}" srcOrd="2" destOrd="0" presId="urn:microsoft.com/office/officeart/2018/5/layout/IconCircleLabelList"/>
    <dgm:cxn modelId="{2E506D73-CB75-4286-A197-4697B94015DF}" type="presParOf" srcId="{BCC3F1B7-10FC-43DF-95C7-6C49B5B87707}" destId="{C957A8D9-0964-455C-8331-C0C804BCCBB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E0C1E-02F4-4EDA-9118-D561925C3192}">
      <dsp:nvSpPr>
        <dsp:cNvPr id="0" name=""/>
        <dsp:cNvSpPr/>
      </dsp:nvSpPr>
      <dsp:spPr>
        <a:xfrm>
          <a:off x="395506" y="1447"/>
          <a:ext cx="953244" cy="953244"/>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AADE16-B382-445E-8C7C-499CDB046ADB}">
      <dsp:nvSpPr>
        <dsp:cNvPr id="0" name=""/>
        <dsp:cNvSpPr/>
      </dsp:nvSpPr>
      <dsp:spPr>
        <a:xfrm>
          <a:off x="598656" y="204597"/>
          <a:ext cx="546943" cy="5469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FB518B-45B7-462D-8F3A-028AE3ED3C44}">
      <dsp:nvSpPr>
        <dsp:cNvPr id="0" name=""/>
        <dsp:cNvSpPr/>
      </dsp:nvSpPr>
      <dsp:spPr>
        <a:xfrm>
          <a:off x="90780" y="125160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latin typeface="+mj-lt"/>
            </a:rPr>
            <a:t>Project Objective </a:t>
          </a:r>
        </a:p>
      </dsp:txBody>
      <dsp:txXfrm>
        <a:off x="90780" y="1251603"/>
        <a:ext cx="1562695" cy="625078"/>
      </dsp:txXfrm>
    </dsp:sp>
    <dsp:sp modelId="{A89F904C-8C13-493D-BC20-42A7D4AAA63E}">
      <dsp:nvSpPr>
        <dsp:cNvPr id="0" name=""/>
        <dsp:cNvSpPr/>
      </dsp:nvSpPr>
      <dsp:spPr>
        <a:xfrm>
          <a:off x="2231673" y="1447"/>
          <a:ext cx="953244" cy="953244"/>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836C3-86FD-4727-BE9E-91397D4B9331}">
      <dsp:nvSpPr>
        <dsp:cNvPr id="0" name=""/>
        <dsp:cNvSpPr/>
      </dsp:nvSpPr>
      <dsp:spPr>
        <a:xfrm>
          <a:off x="2434823" y="204597"/>
          <a:ext cx="546943" cy="5469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85346-C56E-4696-95CD-A656C853307E}">
      <dsp:nvSpPr>
        <dsp:cNvPr id="0" name=""/>
        <dsp:cNvSpPr/>
      </dsp:nvSpPr>
      <dsp:spPr>
        <a:xfrm>
          <a:off x="2065512" y="1251603"/>
          <a:ext cx="1285566"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latin typeface="+mj-lt"/>
            </a:rPr>
            <a:t>Data overview </a:t>
          </a:r>
        </a:p>
      </dsp:txBody>
      <dsp:txXfrm>
        <a:off x="2065512" y="1251603"/>
        <a:ext cx="1285566" cy="625078"/>
      </dsp:txXfrm>
    </dsp:sp>
    <dsp:sp modelId="{ACD29F39-9901-46E8-AD4C-102B749E7180}">
      <dsp:nvSpPr>
        <dsp:cNvPr id="0" name=""/>
        <dsp:cNvSpPr/>
      </dsp:nvSpPr>
      <dsp:spPr>
        <a:xfrm>
          <a:off x="4067840" y="1447"/>
          <a:ext cx="953244" cy="953244"/>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8D4DA0-59F3-4ED7-9DE4-9EA93EB36359}">
      <dsp:nvSpPr>
        <dsp:cNvPr id="0" name=""/>
        <dsp:cNvSpPr/>
      </dsp:nvSpPr>
      <dsp:spPr>
        <a:xfrm>
          <a:off x="4270990" y="204597"/>
          <a:ext cx="546943" cy="5469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79DD6D-0EA4-455A-9228-0B48259B289E}">
      <dsp:nvSpPr>
        <dsp:cNvPr id="0" name=""/>
        <dsp:cNvSpPr/>
      </dsp:nvSpPr>
      <dsp:spPr>
        <a:xfrm>
          <a:off x="3763114" y="125160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latin typeface="+mj-lt"/>
            </a:rPr>
            <a:t>Question to consider </a:t>
          </a:r>
        </a:p>
      </dsp:txBody>
      <dsp:txXfrm>
        <a:off x="3763114" y="1251603"/>
        <a:ext cx="1562695" cy="625078"/>
      </dsp:txXfrm>
    </dsp:sp>
    <dsp:sp modelId="{7824E2F8-F8F6-4A50-89C3-A405FED4A81B}">
      <dsp:nvSpPr>
        <dsp:cNvPr id="0" name=""/>
        <dsp:cNvSpPr/>
      </dsp:nvSpPr>
      <dsp:spPr>
        <a:xfrm>
          <a:off x="5904007" y="1447"/>
          <a:ext cx="953244" cy="953244"/>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B4F76-80FF-47BA-A517-C7A430CDEE0D}">
      <dsp:nvSpPr>
        <dsp:cNvPr id="0" name=""/>
        <dsp:cNvSpPr/>
      </dsp:nvSpPr>
      <dsp:spPr>
        <a:xfrm>
          <a:off x="6107157" y="204597"/>
          <a:ext cx="546943" cy="5469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DDA82-2A9C-4286-8571-DB1B489BAE15}">
      <dsp:nvSpPr>
        <dsp:cNvPr id="0" name=""/>
        <dsp:cNvSpPr/>
      </dsp:nvSpPr>
      <dsp:spPr>
        <a:xfrm>
          <a:off x="5599281" y="125160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latin typeface="+mj-lt"/>
            </a:rPr>
            <a:t>Analysis </a:t>
          </a:r>
        </a:p>
      </dsp:txBody>
      <dsp:txXfrm>
        <a:off x="5599281" y="1251603"/>
        <a:ext cx="1562695" cy="625078"/>
      </dsp:txXfrm>
    </dsp:sp>
    <dsp:sp modelId="{D11E8BF2-1F1A-4B19-9291-96ABDF67EDA7}">
      <dsp:nvSpPr>
        <dsp:cNvPr id="0" name=""/>
        <dsp:cNvSpPr/>
      </dsp:nvSpPr>
      <dsp:spPr>
        <a:xfrm>
          <a:off x="1313589" y="2267355"/>
          <a:ext cx="953244" cy="953244"/>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84AC69-84A5-4A17-93E6-D19274A2A910}">
      <dsp:nvSpPr>
        <dsp:cNvPr id="0" name=""/>
        <dsp:cNvSpPr/>
      </dsp:nvSpPr>
      <dsp:spPr>
        <a:xfrm>
          <a:off x="1516740" y="2363849"/>
          <a:ext cx="546943" cy="586536"/>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5EAE97-8010-415A-A648-3E871EDC1DA4}">
      <dsp:nvSpPr>
        <dsp:cNvPr id="0" name=""/>
        <dsp:cNvSpPr/>
      </dsp:nvSpPr>
      <dsp:spPr>
        <a:xfrm>
          <a:off x="1008864" y="3517511"/>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latin typeface="Calibri Light" panose="020F0302020204030204"/>
            </a:rPr>
            <a:t>Limitations</a:t>
          </a:r>
          <a:endParaRPr lang="en-US" sz="1800" b="1" kern="1200"/>
        </a:p>
      </dsp:txBody>
      <dsp:txXfrm>
        <a:off x="1008864" y="3517511"/>
        <a:ext cx="1562695" cy="625078"/>
      </dsp:txXfrm>
    </dsp:sp>
    <dsp:sp modelId="{5133F6B0-AEB1-4681-81F3-369866A3E32F}">
      <dsp:nvSpPr>
        <dsp:cNvPr id="0" name=""/>
        <dsp:cNvSpPr/>
      </dsp:nvSpPr>
      <dsp:spPr>
        <a:xfrm>
          <a:off x="3149756" y="2267355"/>
          <a:ext cx="953244" cy="953244"/>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2B1E4F-D05C-4A57-A284-4FA12DADA9CC}">
      <dsp:nvSpPr>
        <dsp:cNvPr id="0" name=""/>
        <dsp:cNvSpPr/>
      </dsp:nvSpPr>
      <dsp:spPr>
        <a:xfrm>
          <a:off x="3352907" y="2470505"/>
          <a:ext cx="546943" cy="5469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2E74BA-968D-4530-9B25-FE1A24C4A2E4}">
      <dsp:nvSpPr>
        <dsp:cNvPr id="0" name=""/>
        <dsp:cNvSpPr/>
      </dsp:nvSpPr>
      <dsp:spPr>
        <a:xfrm>
          <a:off x="2845031" y="3517511"/>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cap="all">
              <a:solidFill>
                <a:prstClr val="black">
                  <a:hueOff val="0"/>
                  <a:satOff val="0"/>
                  <a:lumOff val="0"/>
                  <a:alphaOff val="0"/>
                </a:prstClr>
              </a:solidFill>
              <a:latin typeface="Calibri Light" panose="020F0302020204030204"/>
              <a:ea typeface="+mn-ea"/>
              <a:cs typeface="+mn-cs"/>
            </a:rPr>
            <a:t>Takeaways </a:t>
          </a:r>
        </a:p>
      </dsp:txBody>
      <dsp:txXfrm>
        <a:off x="2845031" y="3517511"/>
        <a:ext cx="1562695" cy="625078"/>
      </dsp:txXfrm>
    </dsp:sp>
    <dsp:sp modelId="{6A1BE9AF-2871-4B34-9E40-87AA90E4A64D}">
      <dsp:nvSpPr>
        <dsp:cNvPr id="0" name=""/>
        <dsp:cNvSpPr/>
      </dsp:nvSpPr>
      <dsp:spPr>
        <a:xfrm>
          <a:off x="4985923" y="2267355"/>
          <a:ext cx="953244" cy="953244"/>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10D101-4D23-4C41-91CE-BB837890CDD4}">
      <dsp:nvSpPr>
        <dsp:cNvPr id="0" name=""/>
        <dsp:cNvSpPr/>
      </dsp:nvSpPr>
      <dsp:spPr>
        <a:xfrm>
          <a:off x="5189074" y="2470505"/>
          <a:ext cx="546943" cy="54694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57A8D9-0964-455C-8331-C0C804BCCBB0}">
      <dsp:nvSpPr>
        <dsp:cNvPr id="0" name=""/>
        <dsp:cNvSpPr/>
      </dsp:nvSpPr>
      <dsp:spPr>
        <a:xfrm>
          <a:off x="4681198" y="3517511"/>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latin typeface="Calibri Light" panose="020F0302020204030204"/>
            </a:rPr>
            <a:t>Improvements</a:t>
          </a:r>
          <a:endParaRPr lang="en-US" sz="1800" b="1" kern="1200"/>
        </a:p>
      </dsp:txBody>
      <dsp:txXfrm>
        <a:off x="4681198" y="3517511"/>
        <a:ext cx="1562695" cy="6250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77051E-B811-D949-830F-55D35BA79C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72EC375-152E-3F4A-8C1A-308E3DFABC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830E4C-56B7-2443-B370-610F8D1BCD9C}" type="datetimeFigureOut">
              <a:rPr lang="en-US" smtClean="0"/>
              <a:t>12/7/2022</a:t>
            </a:fld>
            <a:endParaRPr lang="en-US"/>
          </a:p>
        </p:txBody>
      </p:sp>
      <p:sp>
        <p:nvSpPr>
          <p:cNvPr id="4" name="Footer Placeholder 3">
            <a:extLst>
              <a:ext uri="{FF2B5EF4-FFF2-40B4-BE49-F238E27FC236}">
                <a16:creationId xmlns:a16="http://schemas.microsoft.com/office/drawing/2014/main" id="{3DAD90D4-C48B-C647-BA8A-B43CFA99A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0E78B-91EF-F148-8F7B-2AEC532510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7D0152-5968-C24B-9EC0-2DFF74304A89}" type="slidenum">
              <a:rPr lang="en-US" smtClean="0"/>
              <a:t>‹#›</a:t>
            </a:fld>
            <a:endParaRPr lang="en-US"/>
          </a:p>
        </p:txBody>
      </p:sp>
    </p:spTree>
    <p:extLst>
      <p:ext uri="{BB962C8B-B14F-4D97-AF65-F5344CB8AC3E}">
        <p14:creationId xmlns:p14="http://schemas.microsoft.com/office/powerpoint/2010/main" val="1580248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D2FD1-B169-9B41-A890-0ECD81C3476C}" type="datetimeFigureOut">
              <a:rPr lang="en-US" smtClean="0"/>
              <a:t>12/7/2022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943EA-69D9-7E49-97CD-A49926F617C9}" type="slidenum">
              <a:rPr lang="en-US" smtClean="0"/>
              <a:t>‹#›</a:t>
            </a:fld>
            <a:endParaRPr lang="en-US"/>
          </a:p>
        </p:txBody>
      </p:sp>
    </p:spTree>
    <p:extLst>
      <p:ext uri="{BB962C8B-B14F-4D97-AF65-F5344CB8AC3E}">
        <p14:creationId xmlns:p14="http://schemas.microsoft.com/office/powerpoint/2010/main" val="173512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question we wanted to answer was what words are used together in a tweet most often, we did this by creating a bigram list and then after that we created this network plot. The plot shows a lot of the same findings that we saw earlier, when people tweeted about queen Elizabeth. The words that were used in the same tweet were words associated with passing. We also saw other words that went together that made sense like king and Charles and royal and family </a:t>
            </a:r>
          </a:p>
        </p:txBody>
      </p:sp>
      <p:sp>
        <p:nvSpPr>
          <p:cNvPr id="4" name="Slide Number Placeholder 3"/>
          <p:cNvSpPr>
            <a:spLocks noGrp="1"/>
          </p:cNvSpPr>
          <p:nvPr>
            <p:ph type="sldNum" sz="quarter" idx="5"/>
          </p:nvPr>
        </p:nvSpPr>
        <p:spPr/>
        <p:txBody>
          <a:bodyPr/>
          <a:lstStyle/>
          <a:p>
            <a:fld id="{769943EA-69D9-7E49-97CD-A49926F617C9}" type="slidenum">
              <a:rPr lang="en-US" smtClean="0"/>
              <a:t>9</a:t>
            </a:fld>
            <a:endParaRPr lang="en-US"/>
          </a:p>
        </p:txBody>
      </p:sp>
    </p:spTree>
    <p:extLst>
      <p:ext uri="{BB962C8B-B14F-4D97-AF65-F5344CB8AC3E}">
        <p14:creationId xmlns:p14="http://schemas.microsoft.com/office/powerpoint/2010/main" val="4149249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Dark purple and blue in the center</a:t>
            </a:r>
          </a:p>
        </p:txBody>
      </p:sp>
      <p:sp>
        <p:nvSpPr>
          <p:cNvPr id="4" name="Slide Number Placeholder 3"/>
          <p:cNvSpPr>
            <a:spLocks noGrp="1"/>
          </p:cNvSpPr>
          <p:nvPr>
            <p:ph type="sldNum" sz="quarter" idx="5"/>
          </p:nvPr>
        </p:nvSpPr>
        <p:spPr/>
        <p:txBody>
          <a:bodyPr/>
          <a:lstStyle/>
          <a:p>
            <a:fld id="{769943EA-69D9-7E49-97CD-A49926F617C9}" type="slidenum">
              <a:rPr lang="en-US" smtClean="0"/>
              <a:t>19</a:t>
            </a:fld>
            <a:endParaRPr lang="en-US"/>
          </a:p>
        </p:txBody>
      </p:sp>
    </p:spTree>
    <p:extLst>
      <p:ext uri="{BB962C8B-B14F-4D97-AF65-F5344CB8AC3E}">
        <p14:creationId xmlns:p14="http://schemas.microsoft.com/office/powerpoint/2010/main" val="4108362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Averaged the metrics for the three samples</a:t>
            </a:r>
          </a:p>
          <a:p>
            <a:endParaRPr lang="en-US">
              <a:cs typeface="Calibri"/>
            </a:endParaRPr>
          </a:p>
          <a:p>
            <a:r>
              <a:rPr lang="en-US">
                <a:cs typeface="Calibri"/>
              </a:rPr>
              <a:t>Low reciprocity: uncommon overall for a user to be mentioned in a tweet and mention the original user back in response</a:t>
            </a:r>
            <a:endParaRPr lang="en-US"/>
          </a:p>
          <a:p>
            <a:endParaRPr lang="en-US">
              <a:cs typeface="Calibri"/>
            </a:endParaRPr>
          </a:p>
          <a:p>
            <a:r>
              <a:rPr lang="en-US">
                <a:cs typeface="Calibri"/>
              </a:rPr>
              <a:t>low density: very unconnected network of users, makes sense as this topic was a significant event globally</a:t>
            </a:r>
            <a:endParaRPr lang="en-US"/>
          </a:p>
          <a:p>
            <a:endParaRPr lang="en-US">
              <a:cs typeface="Calibri"/>
            </a:endParaRPr>
          </a:p>
          <a:p>
            <a:r>
              <a:rPr lang="en-US">
                <a:cs typeface="Calibri"/>
              </a:rPr>
              <a:t>Eigenvector centrality: </a:t>
            </a:r>
          </a:p>
          <a:p>
            <a:r>
              <a:rPr lang="en-US"/>
              <a:t>- Ego’s influence is a function of Ego’s ties and Ego’s ties’ influence</a:t>
            </a:r>
            <a:br>
              <a:rPr lang="en-US">
                <a:cs typeface="+mn-lt"/>
              </a:rPr>
            </a:br>
            <a:r>
              <a:rPr lang="en-US"/>
              <a:t>- Adjust a node’s prominence based on the relative prominence of the nodes to which it is tied</a:t>
            </a:r>
            <a:endParaRPr lang="en-US">
              <a:cs typeface="Calibri"/>
            </a:endParaRPr>
          </a:p>
          <a:p>
            <a:endParaRPr lang="en-US">
              <a:cs typeface="Calibri"/>
            </a:endParaRPr>
          </a:p>
          <a:p>
            <a:r>
              <a:rPr lang="en-US">
                <a:cs typeface="Calibri"/>
              </a:rPr>
              <a:t>Sample threes most influential nodes are odd, must be a result of sampling and the three BC accounts having several records in the sample</a:t>
            </a:r>
          </a:p>
          <a:p>
            <a:endParaRPr lang="en-US">
              <a:cs typeface="Calibri"/>
            </a:endParaRPr>
          </a:p>
        </p:txBody>
      </p:sp>
      <p:sp>
        <p:nvSpPr>
          <p:cNvPr id="4" name="Slide Number Placeholder 3"/>
          <p:cNvSpPr>
            <a:spLocks noGrp="1"/>
          </p:cNvSpPr>
          <p:nvPr>
            <p:ph type="sldNum" sz="quarter" idx="5"/>
          </p:nvPr>
        </p:nvSpPr>
        <p:spPr/>
        <p:txBody>
          <a:bodyPr/>
          <a:lstStyle/>
          <a:p>
            <a:fld id="{769943EA-69D9-7E49-97CD-A49926F617C9}" type="slidenum">
              <a:rPr lang="en-US" smtClean="0"/>
              <a:t>20</a:t>
            </a:fld>
            <a:endParaRPr lang="en-US"/>
          </a:p>
        </p:txBody>
      </p:sp>
    </p:spTree>
    <p:extLst>
      <p:ext uri="{BB962C8B-B14F-4D97-AF65-F5344CB8AC3E}">
        <p14:creationId xmlns:p14="http://schemas.microsoft.com/office/powerpoint/2010/main" val="329703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Viral-ness of tweets could skew results since just a snapshot from the day</a:t>
            </a:r>
          </a:p>
          <a:p>
            <a:endParaRPr lang="en-US">
              <a:cs typeface="Calibri"/>
            </a:endParaRPr>
          </a:p>
        </p:txBody>
      </p:sp>
      <p:sp>
        <p:nvSpPr>
          <p:cNvPr id="4" name="Slide Number Placeholder 3"/>
          <p:cNvSpPr>
            <a:spLocks noGrp="1"/>
          </p:cNvSpPr>
          <p:nvPr>
            <p:ph type="sldNum" sz="quarter" idx="5"/>
          </p:nvPr>
        </p:nvSpPr>
        <p:spPr/>
        <p:txBody>
          <a:bodyPr/>
          <a:lstStyle/>
          <a:p>
            <a:fld id="{769943EA-69D9-7E49-97CD-A49926F617C9}" type="slidenum">
              <a:rPr lang="en-US" smtClean="0"/>
              <a:t>21</a:t>
            </a:fld>
            <a:endParaRPr lang="en-US"/>
          </a:p>
        </p:txBody>
      </p:sp>
    </p:spTree>
    <p:extLst>
      <p:ext uri="{BB962C8B-B14F-4D97-AF65-F5344CB8AC3E}">
        <p14:creationId xmlns:p14="http://schemas.microsoft.com/office/powerpoint/2010/main" val="325338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9943EA-69D9-7E49-97CD-A49926F617C9}" type="slidenum">
              <a:rPr lang="en-US" smtClean="0"/>
              <a:t>22</a:t>
            </a:fld>
            <a:endParaRPr lang="en-US"/>
          </a:p>
        </p:txBody>
      </p:sp>
    </p:spTree>
    <p:extLst>
      <p:ext uri="{BB962C8B-B14F-4D97-AF65-F5344CB8AC3E}">
        <p14:creationId xmlns:p14="http://schemas.microsoft.com/office/powerpoint/2010/main" val="153112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9943EA-69D9-7E49-97CD-A49926F617C9}" type="slidenum">
              <a:rPr lang="en-US" smtClean="0"/>
              <a:t>23</a:t>
            </a:fld>
            <a:endParaRPr lang="en-US"/>
          </a:p>
        </p:txBody>
      </p:sp>
    </p:spTree>
    <p:extLst>
      <p:ext uri="{BB962C8B-B14F-4D97-AF65-F5344CB8AC3E}">
        <p14:creationId xmlns:p14="http://schemas.microsoft.com/office/powerpoint/2010/main" val="401345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question was what words are positively correlated with each other, and we found a lot of the same results as when we did the bigram, so this confirmed our findings and showed that there are not much variation in the overall tone. </a:t>
            </a:r>
          </a:p>
        </p:txBody>
      </p:sp>
      <p:sp>
        <p:nvSpPr>
          <p:cNvPr id="4" name="Slide Number Placeholder 3"/>
          <p:cNvSpPr>
            <a:spLocks noGrp="1"/>
          </p:cNvSpPr>
          <p:nvPr>
            <p:ph type="sldNum" sz="quarter" idx="5"/>
          </p:nvPr>
        </p:nvSpPr>
        <p:spPr/>
        <p:txBody>
          <a:bodyPr/>
          <a:lstStyle/>
          <a:p>
            <a:fld id="{769943EA-69D9-7E49-97CD-A49926F617C9}" type="slidenum">
              <a:rPr lang="en-US" smtClean="0"/>
              <a:t>10</a:t>
            </a:fld>
            <a:endParaRPr lang="en-US"/>
          </a:p>
        </p:txBody>
      </p:sp>
    </p:spTree>
    <p:extLst>
      <p:ext uri="{BB962C8B-B14F-4D97-AF65-F5344CB8AC3E}">
        <p14:creationId xmlns:p14="http://schemas.microsoft.com/office/powerpoint/2010/main" val="419307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a:t>
            </a:r>
            <a:r>
              <a:rPr lang="en-US" b="0" i="0">
                <a:solidFill>
                  <a:srgbClr val="000000"/>
                </a:solidFill>
                <a:effectLst/>
                <a:latin typeface="Helvetica Neue"/>
              </a:rPr>
              <a:t>created this visualization which again has relatively the same findings, people had nice things to say in her passing. </a:t>
            </a:r>
            <a:endParaRPr lang="en-US"/>
          </a:p>
        </p:txBody>
      </p:sp>
      <p:sp>
        <p:nvSpPr>
          <p:cNvPr id="4" name="Slide Number Placeholder 3"/>
          <p:cNvSpPr>
            <a:spLocks noGrp="1"/>
          </p:cNvSpPr>
          <p:nvPr>
            <p:ph type="sldNum" sz="quarter" idx="5"/>
          </p:nvPr>
        </p:nvSpPr>
        <p:spPr/>
        <p:txBody>
          <a:bodyPr/>
          <a:lstStyle/>
          <a:p>
            <a:fld id="{769943EA-69D9-7E49-97CD-A49926F617C9}" type="slidenum">
              <a:rPr lang="en-US" smtClean="0"/>
              <a:t>11</a:t>
            </a:fld>
            <a:endParaRPr lang="en-US"/>
          </a:p>
        </p:txBody>
      </p:sp>
    </p:spTree>
    <p:extLst>
      <p:ext uri="{BB962C8B-B14F-4D97-AF65-F5344CB8AC3E}">
        <p14:creationId xmlns:p14="http://schemas.microsoft.com/office/powerpoint/2010/main" val="232801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wanted to find out generally what were people’s attitudes towards her passing and we thought the best way was to assign a sentiment score to the tweets but it was difficult to assign a score to all 60,000 tweets so we used a subset that randomized the tweets it scored and then we used descriptive statistics to look at the average, max, and min. overall the sentiment score had an average of 0.036 which indicated people’s attitudes are relatively neutral. </a:t>
            </a:r>
          </a:p>
        </p:txBody>
      </p:sp>
      <p:sp>
        <p:nvSpPr>
          <p:cNvPr id="4" name="Slide Number Placeholder 3"/>
          <p:cNvSpPr>
            <a:spLocks noGrp="1"/>
          </p:cNvSpPr>
          <p:nvPr>
            <p:ph type="sldNum" sz="quarter" idx="5"/>
          </p:nvPr>
        </p:nvSpPr>
        <p:spPr/>
        <p:txBody>
          <a:bodyPr/>
          <a:lstStyle/>
          <a:p>
            <a:fld id="{769943EA-69D9-7E49-97CD-A49926F617C9}" type="slidenum">
              <a:rPr lang="en-US" smtClean="0"/>
              <a:t>12</a:t>
            </a:fld>
            <a:endParaRPr lang="en-US"/>
          </a:p>
        </p:txBody>
      </p:sp>
    </p:spTree>
    <p:extLst>
      <p:ext uri="{BB962C8B-B14F-4D97-AF65-F5344CB8AC3E}">
        <p14:creationId xmlns:p14="http://schemas.microsoft.com/office/powerpoint/2010/main" val="405785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 of curiosity, we then looked at the highest sentiment score tweet and lowest sentiment score tweet and got these results </a:t>
            </a:r>
          </a:p>
        </p:txBody>
      </p:sp>
      <p:sp>
        <p:nvSpPr>
          <p:cNvPr id="4" name="Slide Number Placeholder 3"/>
          <p:cNvSpPr>
            <a:spLocks noGrp="1"/>
          </p:cNvSpPr>
          <p:nvPr>
            <p:ph type="sldNum" sz="quarter" idx="5"/>
          </p:nvPr>
        </p:nvSpPr>
        <p:spPr/>
        <p:txBody>
          <a:bodyPr/>
          <a:lstStyle/>
          <a:p>
            <a:fld id="{769943EA-69D9-7E49-97CD-A49926F617C9}" type="slidenum">
              <a:rPr lang="en-US" smtClean="0"/>
              <a:t>13</a:t>
            </a:fld>
            <a:endParaRPr lang="en-US"/>
          </a:p>
        </p:txBody>
      </p:sp>
    </p:spTree>
    <p:extLst>
      <p:ext uri="{BB962C8B-B14F-4D97-AF65-F5344CB8AC3E}">
        <p14:creationId xmlns:p14="http://schemas.microsoft.com/office/powerpoint/2010/main" val="3906654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We want to further investigate the tweet by looking into the part of speech. Our findings are shown here. Singular noun has the highest count it make sense since the conversations are surrounding </a:t>
            </a:r>
            <a:r>
              <a:rPr lang="en-US" sz="1800" b="0" i="0" u="none" strike="noStrike" err="1">
                <a:solidFill>
                  <a:srgbClr val="000000"/>
                </a:solidFill>
                <a:effectLst/>
                <a:latin typeface="Calibri" panose="020F0502020204030204" pitchFamily="34" charset="0"/>
              </a:rPr>
              <a:t>teh</a:t>
            </a:r>
            <a:r>
              <a:rPr lang="en-US" sz="1800" b="0" i="0" u="none" strike="noStrike">
                <a:solidFill>
                  <a:srgbClr val="000000"/>
                </a:solidFill>
                <a:effectLst/>
                <a:latin typeface="Calibri" panose="020F0502020204030204" pitchFamily="34" charset="0"/>
              </a:rPr>
              <a:t> Queen and the following </a:t>
            </a:r>
          </a:p>
          <a:p>
            <a:endParaRPr lang="en-US" sz="1800" b="0" i="0" u="none" strike="noStrike">
              <a:solidFill>
                <a:srgbClr val="000000"/>
              </a:solidFill>
              <a:effectLst/>
              <a:latin typeface="Calibri" panose="020F0502020204030204" pitchFamily="34" charset="0"/>
            </a:endParaRPr>
          </a:p>
          <a:p>
            <a:r>
              <a:rPr lang="en-US" sz="1800" b="0" i="0" u="none" strike="noStrike" err="1">
                <a:solidFill>
                  <a:srgbClr val="000000"/>
                </a:solidFill>
                <a:effectLst/>
                <a:latin typeface="Calibri" panose="020F0502020204030204" pitchFamily="34" charset="0"/>
              </a:rPr>
              <a:t>POS_tag</a:t>
            </a:r>
            <a:r>
              <a:rPr lang="en-US"/>
              <a:t> </a:t>
            </a:r>
            <a:r>
              <a:rPr lang="en-US" sz="1800" b="0" i="0" u="none" strike="noStrike">
                <a:solidFill>
                  <a:srgbClr val="000000"/>
                </a:solidFill>
                <a:effectLst/>
                <a:latin typeface="Calibri" panose="020F0502020204030204" pitchFamily="34" charset="0"/>
              </a:rPr>
              <a:t>Count</a:t>
            </a:r>
            <a:r>
              <a:rPr lang="en-US"/>
              <a:t> </a:t>
            </a:r>
          </a:p>
          <a:p>
            <a:r>
              <a:rPr lang="en-US" sz="1800" b="0" i="0" u="none" strike="noStrike">
                <a:solidFill>
                  <a:srgbClr val="000000"/>
                </a:solidFill>
                <a:effectLst/>
                <a:latin typeface="Calibri" panose="020F0502020204030204" pitchFamily="34" charset="0"/>
              </a:rPr>
              <a:t>NN</a:t>
            </a:r>
            <a:r>
              <a:rPr lang="en-US"/>
              <a:t> </a:t>
            </a:r>
            <a:r>
              <a:rPr lang="en-US" sz="1800" b="0" i="0" u="none" strike="noStrike">
                <a:solidFill>
                  <a:srgbClr val="000000"/>
                </a:solidFill>
                <a:effectLst/>
                <a:latin typeface="Calibri" panose="020F0502020204030204" pitchFamily="34" charset="0"/>
              </a:rPr>
              <a:t>272936</a:t>
            </a:r>
            <a:r>
              <a:rPr lang="en-US"/>
              <a:t> </a:t>
            </a:r>
            <a:r>
              <a:rPr lang="en-US" sz="1800" b="0" i="0" u="none" strike="noStrike">
                <a:solidFill>
                  <a:srgbClr val="000000"/>
                </a:solidFill>
                <a:effectLst/>
                <a:latin typeface="Calibri" panose="020F0502020204030204" pitchFamily="34" charset="0"/>
              </a:rPr>
              <a:t>noun/ singular</a:t>
            </a:r>
            <a:r>
              <a:rPr lang="en-US"/>
              <a:t> </a:t>
            </a:r>
          </a:p>
          <a:p>
            <a:r>
              <a:rPr lang="en-US" sz="1800" b="0" i="0" u="none" strike="noStrike">
                <a:solidFill>
                  <a:srgbClr val="000000"/>
                </a:solidFill>
                <a:effectLst/>
                <a:latin typeface="Calibri" panose="020F0502020204030204" pitchFamily="34" charset="0"/>
              </a:rPr>
              <a:t>JJ</a:t>
            </a:r>
            <a:r>
              <a:rPr lang="en-US"/>
              <a:t> </a:t>
            </a:r>
            <a:r>
              <a:rPr lang="en-US" sz="1800" b="0" i="0" u="none" strike="noStrike">
                <a:solidFill>
                  <a:srgbClr val="000000"/>
                </a:solidFill>
                <a:effectLst/>
                <a:latin typeface="Calibri" panose="020F0502020204030204" pitchFamily="34" charset="0"/>
              </a:rPr>
              <a:t>135023</a:t>
            </a:r>
            <a:r>
              <a:rPr lang="en-US"/>
              <a:t> </a:t>
            </a:r>
            <a:r>
              <a:rPr lang="en-US" sz="1800" b="0" i="0" u="none" strike="noStrike">
                <a:solidFill>
                  <a:srgbClr val="000000"/>
                </a:solidFill>
                <a:effectLst/>
                <a:latin typeface="Calibri" panose="020F0502020204030204" pitchFamily="34" charset="0"/>
              </a:rPr>
              <a:t>Adjective </a:t>
            </a:r>
          </a:p>
          <a:p>
            <a:r>
              <a:rPr lang="en-US" sz="1800" b="0" i="0" u="none" strike="noStrike">
                <a:solidFill>
                  <a:srgbClr val="000000"/>
                </a:solidFill>
                <a:effectLst/>
                <a:latin typeface="Calibri" panose="020F0502020204030204" pitchFamily="34" charset="0"/>
              </a:rPr>
              <a:t>NNP</a:t>
            </a:r>
            <a:r>
              <a:rPr lang="en-US"/>
              <a:t> </a:t>
            </a:r>
            <a:r>
              <a:rPr lang="en-US" sz="1800" b="0" i="0" u="none" strike="noStrike">
                <a:solidFill>
                  <a:srgbClr val="000000"/>
                </a:solidFill>
                <a:effectLst/>
                <a:latin typeface="Calibri" panose="020F0502020204030204" pitchFamily="34" charset="0"/>
              </a:rPr>
              <a:t>77750</a:t>
            </a:r>
            <a:r>
              <a:rPr lang="en-US"/>
              <a:t> </a:t>
            </a:r>
            <a:r>
              <a:rPr lang="en-US" sz="1800" b="0" i="0" u="none" strike="noStrike">
                <a:solidFill>
                  <a:srgbClr val="000000"/>
                </a:solidFill>
                <a:effectLst/>
                <a:latin typeface="Calibri" panose="020F0502020204030204" pitchFamily="34" charset="0"/>
              </a:rPr>
              <a:t>Proper noun </a:t>
            </a:r>
            <a:r>
              <a:rPr lang="en-US"/>
              <a:t> </a:t>
            </a:r>
          </a:p>
          <a:p>
            <a:r>
              <a:rPr lang="en-US" sz="1800" b="0" i="0" u="none" strike="noStrike">
                <a:solidFill>
                  <a:srgbClr val="000000"/>
                </a:solidFill>
                <a:effectLst/>
                <a:latin typeface="Calibri" panose="020F0502020204030204" pitchFamily="34" charset="0"/>
              </a:rPr>
              <a:t>NNS</a:t>
            </a:r>
            <a:r>
              <a:rPr lang="en-US"/>
              <a:t> </a:t>
            </a:r>
            <a:r>
              <a:rPr lang="en-US" sz="1800" b="0" i="0" u="none" strike="noStrike">
                <a:solidFill>
                  <a:srgbClr val="000000"/>
                </a:solidFill>
                <a:effectLst/>
                <a:latin typeface="Calibri" panose="020F0502020204030204" pitchFamily="34" charset="0"/>
              </a:rPr>
              <a:t>61359</a:t>
            </a:r>
            <a:r>
              <a:rPr lang="en-US"/>
              <a:t> </a:t>
            </a:r>
            <a:r>
              <a:rPr lang="en-US" sz="1800" b="0" i="0" u="none" strike="noStrike">
                <a:solidFill>
                  <a:srgbClr val="000000"/>
                </a:solidFill>
                <a:effectLst/>
                <a:latin typeface="Calibri" panose="020F0502020204030204" pitchFamily="34" charset="0"/>
              </a:rPr>
              <a:t>Noun/ </a:t>
            </a:r>
            <a:r>
              <a:rPr lang="en-US" sz="1800" b="0" i="0" u="none" strike="noStrike" err="1">
                <a:solidFill>
                  <a:srgbClr val="000000"/>
                </a:solidFill>
                <a:effectLst/>
                <a:latin typeface="Calibri" panose="020F0502020204030204" pitchFamily="34" charset="0"/>
              </a:rPr>
              <a:t>Pural</a:t>
            </a:r>
            <a:r>
              <a:rPr lang="en-US"/>
              <a:t> </a:t>
            </a:r>
          </a:p>
          <a:p>
            <a:r>
              <a:rPr lang="en-US" sz="1800" b="0" i="0" u="none" strike="noStrike">
                <a:solidFill>
                  <a:srgbClr val="000000"/>
                </a:solidFill>
                <a:effectLst/>
                <a:latin typeface="Calibri" panose="020F0502020204030204" pitchFamily="34" charset="0"/>
              </a:rPr>
              <a:t>VBP</a:t>
            </a:r>
            <a:r>
              <a:rPr lang="en-US"/>
              <a:t> </a:t>
            </a:r>
            <a:r>
              <a:rPr lang="en-US" sz="1800" b="0" i="0" u="none" strike="noStrike">
                <a:solidFill>
                  <a:srgbClr val="000000"/>
                </a:solidFill>
                <a:effectLst/>
                <a:latin typeface="Calibri" panose="020F0502020204030204" pitchFamily="34" charset="0"/>
              </a:rPr>
              <a:t>33136</a:t>
            </a:r>
            <a:r>
              <a:rPr lang="en-US"/>
              <a:t> </a:t>
            </a:r>
            <a:r>
              <a:rPr lang="en-US" sz="1800" b="0" i="0" u="none" strike="noStrike">
                <a:solidFill>
                  <a:srgbClr val="000000"/>
                </a:solidFill>
                <a:effectLst/>
                <a:latin typeface="Calibri" panose="020F0502020204030204" pitchFamily="34" charset="0"/>
              </a:rPr>
              <a:t>Present Verb</a:t>
            </a:r>
            <a:r>
              <a:rPr lang="en-US"/>
              <a:t> </a:t>
            </a:r>
          </a:p>
          <a:p>
            <a:r>
              <a:rPr lang="en-US" sz="1800" b="0" i="0" u="none" strike="noStrike">
                <a:solidFill>
                  <a:srgbClr val="000000"/>
                </a:solidFill>
                <a:effectLst/>
                <a:latin typeface="Calibri" panose="020F0502020204030204" pitchFamily="34" charset="0"/>
              </a:rPr>
              <a:t>RB</a:t>
            </a:r>
            <a:r>
              <a:rPr lang="en-US"/>
              <a:t> </a:t>
            </a:r>
            <a:r>
              <a:rPr lang="en-US" sz="1800" b="0" i="0" u="none" strike="noStrike">
                <a:solidFill>
                  <a:srgbClr val="000000"/>
                </a:solidFill>
                <a:effectLst/>
                <a:latin typeface="Calibri" panose="020F0502020204030204" pitchFamily="34" charset="0"/>
              </a:rPr>
              <a:t>29771</a:t>
            </a:r>
            <a:r>
              <a:rPr lang="en-US"/>
              <a:t> </a:t>
            </a:r>
            <a:r>
              <a:rPr lang="en-US" sz="1800" b="0" i="0" u="none" strike="noStrike">
                <a:solidFill>
                  <a:srgbClr val="000000"/>
                </a:solidFill>
                <a:effectLst/>
                <a:latin typeface="Calibri" panose="020F0502020204030204" pitchFamily="34" charset="0"/>
              </a:rPr>
              <a:t>Adverb</a:t>
            </a:r>
            <a:r>
              <a:rPr lang="en-US"/>
              <a:t> </a:t>
            </a:r>
          </a:p>
          <a:p>
            <a:r>
              <a:rPr lang="en-US" sz="1800" b="0" i="0" u="none" strike="noStrike">
                <a:solidFill>
                  <a:srgbClr val="000000"/>
                </a:solidFill>
                <a:effectLst/>
                <a:latin typeface="Calibri" panose="020F0502020204030204" pitchFamily="34" charset="0"/>
              </a:rPr>
              <a:t>VBD</a:t>
            </a:r>
            <a:r>
              <a:rPr lang="en-US"/>
              <a:t> </a:t>
            </a:r>
            <a:r>
              <a:rPr lang="en-US" sz="1800" b="0" i="0" u="none" strike="noStrike">
                <a:solidFill>
                  <a:srgbClr val="000000"/>
                </a:solidFill>
                <a:effectLst/>
                <a:latin typeface="Calibri" panose="020F0502020204030204" pitchFamily="34" charset="0"/>
              </a:rPr>
              <a:t>23207</a:t>
            </a:r>
            <a:r>
              <a:rPr lang="en-US"/>
              <a:t> </a:t>
            </a:r>
            <a:r>
              <a:rPr lang="en-US" sz="1800" b="0" i="0" u="none" strike="noStrike">
                <a:solidFill>
                  <a:srgbClr val="000000"/>
                </a:solidFill>
                <a:effectLst/>
                <a:latin typeface="Calibri" panose="020F0502020204030204" pitchFamily="34" charset="0"/>
              </a:rPr>
              <a:t>Verb Past tense </a:t>
            </a:r>
            <a:r>
              <a:rPr lang="en-US"/>
              <a:t> </a:t>
            </a:r>
          </a:p>
          <a:p>
            <a:r>
              <a:rPr lang="en-US" sz="1800" b="0" i="0" u="none" strike="noStrike">
                <a:solidFill>
                  <a:srgbClr val="000000"/>
                </a:solidFill>
                <a:effectLst/>
                <a:latin typeface="Calibri" panose="020F0502020204030204" pitchFamily="34" charset="0"/>
              </a:rPr>
              <a:t>VBG</a:t>
            </a:r>
            <a:r>
              <a:rPr lang="en-US"/>
              <a:t> </a:t>
            </a:r>
            <a:r>
              <a:rPr lang="en-US" sz="1800" b="0" i="0" u="none" strike="noStrike">
                <a:solidFill>
                  <a:srgbClr val="000000"/>
                </a:solidFill>
                <a:effectLst/>
                <a:latin typeface="Calibri" panose="020F0502020204030204" pitchFamily="34" charset="0"/>
              </a:rPr>
              <a:t>22678</a:t>
            </a:r>
            <a:r>
              <a:rPr lang="en-US"/>
              <a:t> </a:t>
            </a:r>
            <a:r>
              <a:rPr lang="en-US" sz="1800" b="0" i="0" u="none" strike="noStrike">
                <a:solidFill>
                  <a:srgbClr val="000000"/>
                </a:solidFill>
                <a:effectLst/>
                <a:latin typeface="Calibri" panose="020F0502020204030204" pitchFamily="34" charset="0"/>
              </a:rPr>
              <a:t>Verb Present tense </a:t>
            </a:r>
            <a:r>
              <a:rPr lang="en-US"/>
              <a:t> </a:t>
            </a:r>
          </a:p>
          <a:p>
            <a:r>
              <a:rPr lang="en-US" sz="1800" b="0" i="0" u="none" strike="noStrike">
                <a:solidFill>
                  <a:srgbClr val="000000"/>
                </a:solidFill>
                <a:effectLst/>
                <a:latin typeface="Calibri" panose="020F0502020204030204" pitchFamily="34" charset="0"/>
              </a:rPr>
              <a:t>VBZ</a:t>
            </a:r>
            <a:r>
              <a:rPr lang="en-US"/>
              <a:t> </a:t>
            </a:r>
            <a:r>
              <a:rPr lang="en-US" sz="1800" b="0" i="0" u="none" strike="noStrike">
                <a:solidFill>
                  <a:srgbClr val="000000"/>
                </a:solidFill>
                <a:effectLst/>
                <a:latin typeface="Calibri" panose="020F0502020204030204" pitchFamily="34" charset="0"/>
              </a:rPr>
              <a:t>22177</a:t>
            </a:r>
            <a:r>
              <a:rPr lang="en-US"/>
              <a:t> </a:t>
            </a:r>
            <a:r>
              <a:rPr lang="en-US" sz="1800" b="0" i="0" u="none" strike="noStrike">
                <a:solidFill>
                  <a:srgbClr val="000000"/>
                </a:solidFill>
                <a:effectLst/>
                <a:latin typeface="Calibri" panose="020F0502020204030204" pitchFamily="34" charset="0"/>
              </a:rPr>
              <a:t>Verb non- 3rd, singular present</a:t>
            </a:r>
            <a:r>
              <a:rPr lang="en-US"/>
              <a:t> </a:t>
            </a:r>
          </a:p>
        </p:txBody>
      </p:sp>
      <p:sp>
        <p:nvSpPr>
          <p:cNvPr id="4" name="Slide Number Placeholder 3"/>
          <p:cNvSpPr>
            <a:spLocks noGrp="1"/>
          </p:cNvSpPr>
          <p:nvPr>
            <p:ph type="sldNum" sz="quarter" idx="5"/>
          </p:nvPr>
        </p:nvSpPr>
        <p:spPr/>
        <p:txBody>
          <a:bodyPr/>
          <a:lstStyle/>
          <a:p>
            <a:fld id="{769943EA-69D9-7E49-97CD-A49926F617C9}" type="slidenum">
              <a:rPr lang="en-US" smtClean="0"/>
              <a:t>14</a:t>
            </a:fld>
            <a:endParaRPr lang="en-US"/>
          </a:p>
        </p:txBody>
      </p:sp>
    </p:spTree>
    <p:extLst>
      <p:ext uri="{BB962C8B-B14F-4D97-AF65-F5344CB8AC3E}">
        <p14:creationId xmlns:p14="http://schemas.microsoft.com/office/powerpoint/2010/main" val="110881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Comparing the conversation about each individual and places. </a:t>
            </a:r>
          </a:p>
          <a:p>
            <a:endParaRPr lang="en-US"/>
          </a:p>
          <a:p>
            <a:endParaRPr lang="en-US"/>
          </a:p>
        </p:txBody>
      </p:sp>
      <p:sp>
        <p:nvSpPr>
          <p:cNvPr id="4" name="Slide Number Placeholder 3"/>
          <p:cNvSpPr>
            <a:spLocks noGrp="1"/>
          </p:cNvSpPr>
          <p:nvPr>
            <p:ph type="sldNum" sz="quarter" idx="5"/>
          </p:nvPr>
        </p:nvSpPr>
        <p:spPr/>
        <p:txBody>
          <a:bodyPr/>
          <a:lstStyle/>
          <a:p>
            <a:fld id="{769943EA-69D9-7E49-97CD-A49926F617C9}" type="slidenum">
              <a:rPr lang="en-US" smtClean="0"/>
              <a:t>15</a:t>
            </a:fld>
            <a:endParaRPr lang="en-US"/>
          </a:p>
        </p:txBody>
      </p:sp>
    </p:spTree>
    <p:extLst>
      <p:ext uri="{BB962C8B-B14F-4D97-AF65-F5344CB8AC3E}">
        <p14:creationId xmlns:p14="http://schemas.microsoft.com/office/powerpoint/2010/main" val="252169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comparison of the datasets. We can see that the queen data has higher density but we determined that there’s no significant difference in trends  </a:t>
            </a:r>
          </a:p>
        </p:txBody>
      </p:sp>
      <p:sp>
        <p:nvSpPr>
          <p:cNvPr id="4" name="Slide Number Placeholder 3"/>
          <p:cNvSpPr>
            <a:spLocks noGrp="1"/>
          </p:cNvSpPr>
          <p:nvPr>
            <p:ph type="sldNum" sz="quarter" idx="5"/>
          </p:nvPr>
        </p:nvSpPr>
        <p:spPr/>
        <p:txBody>
          <a:bodyPr/>
          <a:lstStyle/>
          <a:p>
            <a:fld id="{769943EA-69D9-7E49-97CD-A49926F617C9}" type="slidenum">
              <a:rPr lang="en-US" smtClean="0"/>
              <a:t>16</a:t>
            </a:fld>
            <a:endParaRPr lang="en-US"/>
          </a:p>
        </p:txBody>
      </p:sp>
    </p:spTree>
    <p:extLst>
      <p:ext uri="{BB962C8B-B14F-4D97-AF65-F5344CB8AC3E}">
        <p14:creationId xmlns:p14="http://schemas.microsoft.com/office/powerpoint/2010/main" val="2485337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 blues driven toward the center</a:t>
            </a:r>
          </a:p>
          <a:p>
            <a:r>
              <a:rPr lang="en-US">
                <a:cs typeface="Calibri"/>
              </a:rPr>
              <a:t>Yellows line the border with a layer of oranges falling in the next layer</a:t>
            </a:r>
          </a:p>
        </p:txBody>
      </p:sp>
      <p:sp>
        <p:nvSpPr>
          <p:cNvPr id="4" name="Slide Number Placeholder 3"/>
          <p:cNvSpPr>
            <a:spLocks noGrp="1"/>
          </p:cNvSpPr>
          <p:nvPr>
            <p:ph type="sldNum" sz="quarter" idx="5"/>
          </p:nvPr>
        </p:nvSpPr>
        <p:spPr/>
        <p:txBody>
          <a:bodyPr/>
          <a:lstStyle/>
          <a:p>
            <a:fld id="{769943EA-69D9-7E49-97CD-A49926F617C9}" type="slidenum">
              <a:rPr lang="en-US" smtClean="0"/>
              <a:t>18</a:t>
            </a:fld>
            <a:endParaRPr lang="en-US"/>
          </a:p>
        </p:txBody>
      </p:sp>
    </p:spTree>
    <p:extLst>
      <p:ext uri="{BB962C8B-B14F-4D97-AF65-F5344CB8AC3E}">
        <p14:creationId xmlns:p14="http://schemas.microsoft.com/office/powerpoint/2010/main" val="47949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0223-387B-CAC4-ECA6-E368F529371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A58F343-4B90-E996-195D-1BC51334D05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81AD9E1-7EF6-10DE-BE54-AF2F6EB394F8}"/>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5" name="Footer Placeholder 4">
            <a:extLst>
              <a:ext uri="{FF2B5EF4-FFF2-40B4-BE49-F238E27FC236}">
                <a16:creationId xmlns:a16="http://schemas.microsoft.com/office/drawing/2014/main" id="{AF1A2CA2-D953-C5AF-CA1C-D00CB042C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ABFF9-62E7-7A28-03AB-204B5B415943}"/>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1829893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9BB6-6D19-B645-7F5B-640148BFEC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C003BF-FCA9-D9A8-9171-C5256D8D3C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858BB-1E33-528C-6698-1F2E1B4C3BA7}"/>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5" name="Footer Placeholder 4">
            <a:extLst>
              <a:ext uri="{FF2B5EF4-FFF2-40B4-BE49-F238E27FC236}">
                <a16:creationId xmlns:a16="http://schemas.microsoft.com/office/drawing/2014/main" id="{C56BC31C-9066-40AC-27E8-595786BC2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49204-8112-A63A-3CFD-10C0220BE96C}"/>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3467484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4A243F-EAEB-04BB-1C0C-47FCFF6A5061}"/>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D922E1-6351-755B-AABE-1D1BC457968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A66A8-A113-BEEF-B4D7-0FAAF0171F04}"/>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5" name="Footer Placeholder 4">
            <a:extLst>
              <a:ext uri="{FF2B5EF4-FFF2-40B4-BE49-F238E27FC236}">
                <a16:creationId xmlns:a16="http://schemas.microsoft.com/office/drawing/2014/main" id="{3A1E248B-C664-756A-62A7-A4F454A35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E3731-9DA5-7D19-ADDD-95CC56175435}"/>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241801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2A2A-5698-20EA-AF0E-82F8792C6D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D9F2E-A6C9-9877-CA98-3DA9A3180E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54EC5-7B9D-CBBF-684D-8E7536E8A465}"/>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5" name="Footer Placeholder 4">
            <a:extLst>
              <a:ext uri="{FF2B5EF4-FFF2-40B4-BE49-F238E27FC236}">
                <a16:creationId xmlns:a16="http://schemas.microsoft.com/office/drawing/2014/main" id="{CAFB0066-4AE6-C65A-413E-DB807F1A6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55588-257E-7AD8-322A-A4F20799AFFB}"/>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15177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2CD8-0C2B-F748-F76B-7B5542E4DB0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6424287-B9BC-C2CB-EBD2-73124554E88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78B00-3E9F-540E-00A4-4467BB69D3A5}"/>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5" name="Footer Placeholder 4">
            <a:extLst>
              <a:ext uri="{FF2B5EF4-FFF2-40B4-BE49-F238E27FC236}">
                <a16:creationId xmlns:a16="http://schemas.microsoft.com/office/drawing/2014/main" id="{1EC2BEBF-13B9-DBC5-0F58-423E6F6D2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3B643-9CDD-5C22-7D27-397FCEFDF6D7}"/>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142861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628C-EF45-F629-652C-00634F9B41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A507AC-4006-6F2A-F0FB-46D29DCA568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C8362-3665-5971-BA7C-C269AB9A9689}"/>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209A91-B8BB-0EE7-A0A6-69471AF2B2EF}"/>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6" name="Footer Placeholder 5">
            <a:extLst>
              <a:ext uri="{FF2B5EF4-FFF2-40B4-BE49-F238E27FC236}">
                <a16:creationId xmlns:a16="http://schemas.microsoft.com/office/drawing/2014/main" id="{B84C5651-019C-46A8-CB49-9D278AB45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083A6E-AEB4-2C20-5477-C83E66521290}"/>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244914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95DE-D3BC-D07E-89F4-8D9D29BD6EF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A0B91A-CCB1-BA5D-E47D-39A5AD50627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3FCC73B-5BA5-CC7A-9E79-E5FC714E15B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BC5B8-B0C2-2931-73C6-AB0BC3E1BE1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4391A-3FCB-2EC4-CAC0-21169523B05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C11E70-4DB1-91B2-5CF3-7D32134CF00D}"/>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8" name="Footer Placeholder 7">
            <a:extLst>
              <a:ext uri="{FF2B5EF4-FFF2-40B4-BE49-F238E27FC236}">
                <a16:creationId xmlns:a16="http://schemas.microsoft.com/office/drawing/2014/main" id="{3153752F-37AC-03E2-19BB-92466D82B8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EFEB27-0D39-3272-7198-C4A87D9599B5}"/>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984715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B9A8-D3BF-2929-DC1D-AC6627EEE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52E9AF-2272-37E0-75B3-B2D521D33928}"/>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4" name="Footer Placeholder 3">
            <a:extLst>
              <a:ext uri="{FF2B5EF4-FFF2-40B4-BE49-F238E27FC236}">
                <a16:creationId xmlns:a16="http://schemas.microsoft.com/office/drawing/2014/main" id="{8F3E2570-3D3D-14B2-E0E7-EB0AE74F6A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9374DB-7E55-BDED-0B0B-C79F156CF169}"/>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368404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3AC850-A6A3-A96D-DC6F-F3FB382D19CB}"/>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3" name="Footer Placeholder 2">
            <a:extLst>
              <a:ext uri="{FF2B5EF4-FFF2-40B4-BE49-F238E27FC236}">
                <a16:creationId xmlns:a16="http://schemas.microsoft.com/office/drawing/2014/main" id="{4D3AE3B5-9FCB-719D-9236-B0DB1A3D45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4E3B48-5ED9-E88F-E20A-30E0AB550F32}"/>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259653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8C49-51CF-C3C4-72C4-61EC7BA47F3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AB42A3D-D53A-3B9C-30D9-16A0E661CA9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8EC02D-E132-18FF-D99B-CE1F840B851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73A316-83A2-2013-7FB2-55ECA6EEB4DF}"/>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6" name="Footer Placeholder 5">
            <a:extLst>
              <a:ext uri="{FF2B5EF4-FFF2-40B4-BE49-F238E27FC236}">
                <a16:creationId xmlns:a16="http://schemas.microsoft.com/office/drawing/2014/main" id="{11E35DCF-F07C-3435-8E44-1CD1F2AAF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75BDA9-41BA-48E1-2869-19DE64C058B4}"/>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368496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34B2-F665-4E69-C6BA-EAB5A779F02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26FAB2A-BC9D-A8C5-B02A-C5323F1127C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4C5B0F1-9AD1-B24F-74BB-16BD5AFDBAF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D0A8370-63D2-9F36-7947-FC2BA28B7828}"/>
              </a:ext>
            </a:extLst>
          </p:cNvPr>
          <p:cNvSpPr>
            <a:spLocks noGrp="1"/>
          </p:cNvSpPr>
          <p:nvPr>
            <p:ph type="dt" sz="half" idx="10"/>
          </p:nvPr>
        </p:nvSpPr>
        <p:spPr/>
        <p:txBody>
          <a:bodyPr/>
          <a:lstStyle/>
          <a:p>
            <a:fld id="{6B919009-DFB0-48D3-AA9F-B59B0170D6DC}" type="datetimeFigureOut">
              <a:rPr lang="en-US" smtClean="0"/>
              <a:t>12/7/2022</a:t>
            </a:fld>
            <a:endParaRPr lang="en-US"/>
          </a:p>
        </p:txBody>
      </p:sp>
      <p:sp>
        <p:nvSpPr>
          <p:cNvPr id="6" name="Footer Placeholder 5">
            <a:extLst>
              <a:ext uri="{FF2B5EF4-FFF2-40B4-BE49-F238E27FC236}">
                <a16:creationId xmlns:a16="http://schemas.microsoft.com/office/drawing/2014/main" id="{1BDF79FD-CA38-9988-73C0-91EF2FD85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8050B-D162-6A4C-D949-25F341657211}"/>
              </a:ext>
            </a:extLst>
          </p:cNvPr>
          <p:cNvSpPr>
            <a:spLocks noGrp="1"/>
          </p:cNvSpPr>
          <p:nvPr>
            <p:ph type="sldNum" sz="quarter" idx="12"/>
          </p:nvPr>
        </p:nvSpPr>
        <p:spPr/>
        <p:txBody>
          <a:bodyPr/>
          <a:lstStyle/>
          <a:p>
            <a:fld id="{648A95EB-7A1D-43EE-828B-E3F5A6E20B64}" type="slidenum">
              <a:rPr lang="en-US" smtClean="0"/>
              <a:t>‹#›</a:t>
            </a:fld>
            <a:endParaRPr lang="en-US"/>
          </a:p>
        </p:txBody>
      </p:sp>
    </p:spTree>
    <p:extLst>
      <p:ext uri="{BB962C8B-B14F-4D97-AF65-F5344CB8AC3E}">
        <p14:creationId xmlns:p14="http://schemas.microsoft.com/office/powerpoint/2010/main" val="2090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824E6B-022C-CF00-A1EE-7420FFA3772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200900-F730-538D-670B-405A79603D3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D73B94-DFCF-8FFA-612E-0217362B6EA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B919009-DFB0-48D3-AA9F-B59B0170D6DC}" type="datetimeFigureOut">
              <a:rPr lang="en-US" smtClean="0"/>
              <a:t>12/7/2022</a:t>
            </a:fld>
            <a:endParaRPr lang="en-US"/>
          </a:p>
        </p:txBody>
      </p:sp>
      <p:sp>
        <p:nvSpPr>
          <p:cNvPr id="5" name="Footer Placeholder 4">
            <a:extLst>
              <a:ext uri="{FF2B5EF4-FFF2-40B4-BE49-F238E27FC236}">
                <a16:creationId xmlns:a16="http://schemas.microsoft.com/office/drawing/2014/main" id="{4F0929D4-119B-5943-CA88-62FF99A2649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1D4158-A813-F040-8251-D5F31D8966B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48A95EB-7A1D-43EE-828B-E3F5A6E20B64}" type="slidenum">
              <a:rPr lang="en-US" smtClean="0"/>
              <a:t>‹#›</a:t>
            </a:fld>
            <a:endParaRPr lang="en-US"/>
          </a:p>
        </p:txBody>
      </p:sp>
    </p:spTree>
    <p:extLst>
      <p:ext uri="{BB962C8B-B14F-4D97-AF65-F5344CB8AC3E}">
        <p14:creationId xmlns:p14="http://schemas.microsoft.com/office/powerpoint/2010/main" val="415900435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11.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2893"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8B6908-4763-4846-49F0-3F9C5853F81A}"/>
              </a:ext>
            </a:extLst>
          </p:cNvPr>
          <p:cNvSpPr>
            <a:spLocks noGrp="1"/>
          </p:cNvSpPr>
          <p:nvPr>
            <p:ph type="ctrTitle"/>
          </p:nvPr>
        </p:nvSpPr>
        <p:spPr>
          <a:xfrm>
            <a:off x="693868" y="1317273"/>
            <a:ext cx="2786311" cy="2549145"/>
          </a:xfrm>
        </p:spPr>
        <p:txBody>
          <a:bodyPr>
            <a:normAutofit/>
          </a:bodyPr>
          <a:lstStyle/>
          <a:p>
            <a:r>
              <a:rPr lang="en-US" sz="3100">
                <a:solidFill>
                  <a:schemeClr val="tx1">
                    <a:lumMod val="85000"/>
                    <a:lumOff val="15000"/>
                  </a:schemeClr>
                </a:solidFill>
              </a:rPr>
              <a:t>Death of Queen Elizabeth Tweet Analysis </a:t>
            </a:r>
            <a:endParaRPr lang="en-US">
              <a:solidFill>
                <a:schemeClr val="tx1">
                  <a:lumMod val="85000"/>
                  <a:lumOff val="15000"/>
                </a:schemeClr>
              </a:solidFill>
              <a:cs typeface="Calibri Light" panose="020F0302020204030204"/>
            </a:endParaRPr>
          </a:p>
        </p:txBody>
      </p:sp>
      <p:sp>
        <p:nvSpPr>
          <p:cNvPr id="3" name="Subtitle 2">
            <a:extLst>
              <a:ext uri="{FF2B5EF4-FFF2-40B4-BE49-F238E27FC236}">
                <a16:creationId xmlns:a16="http://schemas.microsoft.com/office/drawing/2014/main" id="{E924F996-1D02-F27B-2101-BB3950415C1A}"/>
              </a:ext>
            </a:extLst>
          </p:cNvPr>
          <p:cNvSpPr>
            <a:spLocks noGrp="1"/>
          </p:cNvSpPr>
          <p:nvPr>
            <p:ph type="subTitle" idx="1"/>
          </p:nvPr>
        </p:nvSpPr>
        <p:spPr>
          <a:xfrm>
            <a:off x="734209" y="4128447"/>
            <a:ext cx="2745970" cy="1031615"/>
          </a:xfrm>
        </p:spPr>
        <p:txBody>
          <a:bodyPr>
            <a:normAutofit/>
          </a:bodyPr>
          <a:lstStyle/>
          <a:p>
            <a:r>
              <a:rPr lang="en-US" sz="1400">
                <a:solidFill>
                  <a:schemeClr val="tx1">
                    <a:lumMod val="85000"/>
                    <a:lumOff val="15000"/>
                  </a:schemeClr>
                </a:solidFill>
              </a:rPr>
              <a:t>Samma Behnami, Wendy Jiang, Somer Sinnard, Gwen Chaiyarat</a:t>
            </a:r>
          </a:p>
        </p:txBody>
      </p:sp>
      <p:sp>
        <p:nvSpPr>
          <p:cNvPr id="18" name="Freeform: Shape 17">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3348" y="618119"/>
            <a:ext cx="4593441"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5F6F5"/>
          </a:solidFill>
          <a:ln>
            <a:noFill/>
          </a:ln>
          <a:effectLst>
            <a:outerShdw blurRad="25400" dist="254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erson wearing a pink hat&#10;&#10;Description automatically generated with medium confidence">
            <a:extLst>
              <a:ext uri="{FF2B5EF4-FFF2-40B4-BE49-F238E27FC236}">
                <a16:creationId xmlns:a16="http://schemas.microsoft.com/office/drawing/2014/main" id="{261A9DA7-CB27-CB5C-C4BF-4E920FC53CC3}"/>
              </a:ext>
            </a:extLst>
          </p:cNvPr>
          <p:cNvPicPr>
            <a:picLocks noChangeAspect="1"/>
          </p:cNvPicPr>
          <p:nvPr/>
        </p:nvPicPr>
        <p:blipFill rotWithShape="1">
          <a:blip r:embed="rId2"/>
          <a:srcRect l="10846" r="6845" b="-2"/>
          <a:stretch/>
        </p:blipFill>
        <p:spPr>
          <a:xfrm>
            <a:off x="4193998" y="785161"/>
            <a:ext cx="4352141" cy="5287680"/>
          </a:xfrm>
          <a:prstGeom prst="rect">
            <a:avLst/>
          </a:prstGeom>
        </p:spPr>
      </p:pic>
      <p:sp>
        <p:nvSpPr>
          <p:cNvPr id="20"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5090" y="434144"/>
            <a:ext cx="102571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20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Freeform: Shape 17">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03653" y="193515"/>
            <a:ext cx="9482079" cy="4686256"/>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666710F7-F059-14BD-4E3D-4DC89706D450}"/>
              </a:ext>
            </a:extLst>
          </p:cNvPr>
          <p:cNvSpPr>
            <a:spLocks noGrp="1"/>
          </p:cNvSpPr>
          <p:nvPr>
            <p:ph type="title"/>
          </p:nvPr>
        </p:nvSpPr>
        <p:spPr>
          <a:xfrm>
            <a:off x="888558" y="1189164"/>
            <a:ext cx="7394714" cy="534983"/>
          </a:xfrm>
        </p:spPr>
        <p:txBody>
          <a:bodyPr vert="horz" lIns="68580" tIns="34290" rIns="68580" bIns="34290" rtlCol="0" anchor="b">
            <a:normAutofit/>
          </a:bodyPr>
          <a:lstStyle/>
          <a:p>
            <a:pPr algn="ctr"/>
            <a:r>
              <a:rPr lang="en-US" sz="3200">
                <a:latin typeface="Times New Roman"/>
                <a:cs typeface="Times New Roman"/>
              </a:rPr>
              <a:t>Q3: What words are positively correlated?</a:t>
            </a:r>
          </a:p>
        </p:txBody>
      </p:sp>
      <p:sp>
        <p:nvSpPr>
          <p:cNvPr id="20" name="Freeform: Shape 19">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85" y="2180441"/>
            <a:ext cx="8202766" cy="334167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pic>
        <p:nvPicPr>
          <p:cNvPr id="4" name="Content Placeholder 5" descr="Table&#10;&#10;Description automatically generated">
            <a:extLst>
              <a:ext uri="{FF2B5EF4-FFF2-40B4-BE49-F238E27FC236}">
                <a16:creationId xmlns:a16="http://schemas.microsoft.com/office/drawing/2014/main" id="{1BA58931-AE19-090C-D74B-7A085E5BBE14}"/>
              </a:ext>
            </a:extLst>
          </p:cNvPr>
          <p:cNvPicPr>
            <a:picLocks noChangeAspect="1"/>
          </p:cNvPicPr>
          <p:nvPr/>
        </p:nvPicPr>
        <p:blipFill>
          <a:blip r:embed="rId3"/>
          <a:stretch>
            <a:fillRect/>
          </a:stretch>
        </p:blipFill>
        <p:spPr>
          <a:xfrm>
            <a:off x="597694" y="2472184"/>
            <a:ext cx="7966402" cy="2740628"/>
          </a:xfrm>
          <a:prstGeom prst="rect">
            <a:avLst/>
          </a:prstGeom>
        </p:spPr>
      </p:pic>
    </p:spTree>
    <p:extLst>
      <p:ext uri="{BB962C8B-B14F-4D97-AF65-F5344CB8AC3E}">
        <p14:creationId xmlns:p14="http://schemas.microsoft.com/office/powerpoint/2010/main" val="1126342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292B3-7CCB-909F-CDFA-A39E7070BA03}"/>
              </a:ext>
            </a:extLst>
          </p:cNvPr>
          <p:cNvSpPr>
            <a:spLocks noGrp="1"/>
          </p:cNvSpPr>
          <p:nvPr>
            <p:ph type="title"/>
          </p:nvPr>
        </p:nvSpPr>
        <p:spPr/>
        <p:txBody>
          <a:bodyPr/>
          <a:lstStyle/>
          <a:p>
            <a:r>
              <a:rPr lang="en-US" sz="3600">
                <a:latin typeface="Times New Roman"/>
                <a:cs typeface="Times New Roman"/>
              </a:rPr>
              <a:t>Network Plot </a:t>
            </a:r>
            <a:endParaRPr lang="en-US" sz="3600">
              <a:latin typeface="Times New Roman" panose="02020603050405020304" pitchFamily="18" charset="0"/>
              <a:cs typeface="Times New Roman" panose="02020603050405020304" pitchFamily="18" charset="0"/>
            </a:endParaRPr>
          </a:p>
        </p:txBody>
      </p:sp>
      <p:pic>
        <p:nvPicPr>
          <p:cNvPr id="4" name="Content Placeholder 20" descr="Diagram&#10;&#10;Description automatically generated">
            <a:extLst>
              <a:ext uri="{FF2B5EF4-FFF2-40B4-BE49-F238E27FC236}">
                <a16:creationId xmlns:a16="http://schemas.microsoft.com/office/drawing/2014/main" id="{616726B9-9C14-AFD4-709D-759F875CD686}"/>
              </a:ext>
            </a:extLst>
          </p:cNvPr>
          <p:cNvPicPr>
            <a:picLocks noGrp="1" noChangeAspect="1"/>
          </p:cNvPicPr>
          <p:nvPr>
            <p:ph idx="1"/>
          </p:nvPr>
        </p:nvPicPr>
        <p:blipFill rotWithShape="1">
          <a:blip r:embed="rId3"/>
          <a:srcRect l="5641" r="1104"/>
          <a:stretch/>
        </p:blipFill>
        <p:spPr>
          <a:xfrm>
            <a:off x="-2381" y="1414765"/>
            <a:ext cx="6735317" cy="4436627"/>
          </a:xfrm>
          <a:prstGeom prst="rect">
            <a:avLst/>
          </a:prstGeom>
        </p:spPr>
      </p:pic>
      <p:pic>
        <p:nvPicPr>
          <p:cNvPr id="5" name="Picture 4" descr="Diagram&#10;&#10;Description automatically generated">
            <a:extLst>
              <a:ext uri="{FF2B5EF4-FFF2-40B4-BE49-F238E27FC236}">
                <a16:creationId xmlns:a16="http://schemas.microsoft.com/office/drawing/2014/main" id="{73FF9C38-2DFE-4D88-4EFD-68337F23C015}"/>
              </a:ext>
            </a:extLst>
          </p:cNvPr>
          <p:cNvPicPr>
            <a:picLocks noChangeAspect="1"/>
          </p:cNvPicPr>
          <p:nvPr/>
        </p:nvPicPr>
        <p:blipFill rotWithShape="1">
          <a:blip r:embed="rId4"/>
          <a:srcRect t="23738" r="-592" b="709"/>
          <a:stretch/>
        </p:blipFill>
        <p:spPr>
          <a:xfrm>
            <a:off x="5917928" y="4299547"/>
            <a:ext cx="1625288" cy="1008974"/>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9D7FA523-24B3-759A-36ED-66B3A394622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158389" y="3150523"/>
            <a:ext cx="1615728" cy="1571156"/>
          </a:xfrm>
          <a:prstGeom prst="rect">
            <a:avLst/>
          </a:prstGeom>
        </p:spPr>
      </p:pic>
    </p:spTree>
    <p:extLst>
      <p:ext uri="{BB962C8B-B14F-4D97-AF65-F5344CB8AC3E}">
        <p14:creationId xmlns:p14="http://schemas.microsoft.com/office/powerpoint/2010/main" val="2353651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57FFA3-C216-1F82-546D-4CB23FE9C5C5}"/>
              </a:ext>
            </a:extLst>
          </p:cNvPr>
          <p:cNvSpPr>
            <a:spLocks noGrp="1"/>
          </p:cNvSpPr>
          <p:nvPr>
            <p:ph type="title"/>
          </p:nvPr>
        </p:nvSpPr>
        <p:spPr>
          <a:xfrm>
            <a:off x="319368" y="253900"/>
            <a:ext cx="7091075" cy="1330841"/>
          </a:xfrm>
        </p:spPr>
        <p:txBody>
          <a:bodyPr>
            <a:normAutofit/>
          </a:bodyPr>
          <a:lstStyle/>
          <a:p>
            <a:r>
              <a:rPr lang="en-US" sz="3600">
                <a:latin typeface="Times New Roman" panose="02020603050405020304" pitchFamily="18" charset="0"/>
                <a:cs typeface="Times New Roman" panose="02020603050405020304" pitchFamily="18" charset="0"/>
              </a:rPr>
              <a:t>Q4: In general, what were people’s attitudes towards her passing? </a:t>
            </a:r>
            <a:endParaRPr lang="en-US" sz="3600"/>
          </a:p>
        </p:txBody>
      </p:sp>
      <p:sp>
        <p:nvSpPr>
          <p:cNvPr id="3" name="Content Placeholder 2">
            <a:extLst>
              <a:ext uri="{FF2B5EF4-FFF2-40B4-BE49-F238E27FC236}">
                <a16:creationId xmlns:a16="http://schemas.microsoft.com/office/drawing/2014/main" id="{EAD7E191-9003-5A5B-201D-D254EAA94079}"/>
              </a:ext>
            </a:extLst>
          </p:cNvPr>
          <p:cNvSpPr>
            <a:spLocks noGrp="1"/>
          </p:cNvSpPr>
          <p:nvPr>
            <p:ph idx="1"/>
          </p:nvPr>
        </p:nvSpPr>
        <p:spPr>
          <a:xfrm>
            <a:off x="807203" y="2591618"/>
            <a:ext cx="3719225" cy="3088013"/>
          </a:xfrm>
        </p:spPr>
        <p:txBody>
          <a:bodyPr>
            <a:normAutofit/>
          </a:bodyPr>
          <a:lstStyle/>
          <a:p>
            <a:r>
              <a:rPr lang="en-US" sz="2000">
                <a:latin typeface="Times New Roman" panose="02020603050405020304" pitchFamily="18" charset="0"/>
                <a:cs typeface="Times New Roman" panose="02020603050405020304" pitchFamily="18" charset="0"/>
              </a:rPr>
              <a:t>Sentiment score assigned to a subset of a random 5,000 rows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Overall, a sentiment score with an average of 0.036 indicates people’s attitudes are relatively neutral </a:t>
            </a:r>
          </a:p>
          <a:p>
            <a:endParaRPr lang="en-US" sz="16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EC8581A-D003-78B3-E877-54E2CBBCA6F9}"/>
              </a:ext>
            </a:extLst>
          </p:cNvPr>
          <p:cNvPicPr>
            <a:picLocks noChangeAspect="1"/>
          </p:cNvPicPr>
          <p:nvPr/>
        </p:nvPicPr>
        <p:blipFill>
          <a:blip r:embed="rId3"/>
          <a:stretch>
            <a:fillRect/>
          </a:stretch>
        </p:blipFill>
        <p:spPr>
          <a:xfrm>
            <a:off x="5333631" y="1767348"/>
            <a:ext cx="3405447" cy="4171331"/>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6192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28F3BD-7564-4310-B528-888E64F87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D7D2C3-C07E-570D-D958-0C4E6043BB36}"/>
              </a:ext>
            </a:extLst>
          </p:cNvPr>
          <p:cNvSpPr>
            <a:spLocks noGrp="1"/>
          </p:cNvSpPr>
          <p:nvPr>
            <p:ph idx="1"/>
          </p:nvPr>
        </p:nvSpPr>
        <p:spPr>
          <a:xfrm>
            <a:off x="285750" y="1762126"/>
            <a:ext cx="8162925" cy="4400550"/>
          </a:xfrm>
        </p:spPr>
        <p:txBody>
          <a:bodyPr vert="horz" lIns="91440" tIns="45720" rIns="91440" bIns="45720" rtlCol="0">
            <a:normAutofit/>
          </a:bodyPr>
          <a:lstStyle/>
          <a:p>
            <a:pPr marL="0" indent="0">
              <a:buNone/>
            </a:pPr>
            <a:r>
              <a:rPr lang="en-US" sz="1600" b="1">
                <a:latin typeface="Times New Roman"/>
                <a:cs typeface="Times New Roman"/>
              </a:rPr>
              <a:t>Most positive tweet (0.9839 sentiment score): </a:t>
            </a:r>
            <a:endParaRPr lang="en-US" sz="1600" b="1">
              <a:latin typeface="Times New Roman" panose="02020603050405020304" pitchFamily="18" charset="0"/>
              <a:cs typeface="Times New Roman" panose="02020603050405020304" pitchFamily="18" charset="0"/>
            </a:endParaRPr>
          </a:p>
          <a:p>
            <a:pPr marL="0" indent="0">
              <a:buNone/>
            </a:pPr>
            <a:r>
              <a:rPr lang="en-US" sz="1600" b="0" i="0" u="none" strike="noStrike">
                <a:effectLst/>
                <a:latin typeface="Times New Roman"/>
                <a:cs typeface="Times New Roman"/>
              </a:rPr>
              <a:t>“@</a:t>
            </a:r>
            <a:r>
              <a:rPr lang="en-US" sz="1600" b="0" i="0" u="none" strike="noStrike" err="1">
                <a:effectLst/>
                <a:latin typeface="Times New Roman"/>
                <a:cs typeface="Times New Roman"/>
              </a:rPr>
              <a:t>MayorofLondon</a:t>
            </a:r>
            <a:r>
              <a:rPr lang="en-US" sz="1600" b="0" i="0" u="none" strike="noStrike">
                <a:effectLst/>
                <a:latin typeface="Times New Roman"/>
                <a:cs typeface="Times New Roman"/>
              </a:rPr>
              <a:t> @yashar Thank you, Mayor Khan.</a:t>
            </a:r>
            <a:r>
              <a:rPr lang="en-US" sz="1600">
                <a:latin typeface="Times New Roman"/>
                <a:cs typeface="Times New Roman"/>
              </a:rPr>
              <a:t> </a:t>
            </a:r>
            <a:r>
              <a:rPr lang="en-US" sz="1600" b="0" i="0" u="none" strike="noStrike">
                <a:effectLst/>
                <a:latin typeface="Times New Roman"/>
                <a:cs typeface="Times New Roman"/>
              </a:rPr>
              <a:t> I'm not in the UK, but still had great affection and respect for Queen Elizabeth II. She will be missed by me for sure.</a:t>
            </a:r>
            <a:r>
              <a:rPr lang="en-US" sz="1600">
                <a:latin typeface="Times New Roman"/>
                <a:cs typeface="Times New Roman"/>
              </a:rPr>
              <a:t> </a:t>
            </a:r>
            <a:r>
              <a:rPr lang="en-US" sz="1600" b="0" i="0" u="none" strike="noStrike">
                <a:effectLst/>
                <a:latin typeface="Times New Roman"/>
                <a:cs typeface="Times New Roman"/>
              </a:rPr>
              <a:t> God grant all of you comfort for this is truly an end of an Era.</a:t>
            </a:r>
            <a:r>
              <a:rPr lang="en-US" sz="1600">
                <a:latin typeface="Times New Roman"/>
                <a:cs typeface="Times New Roman"/>
              </a:rPr>
              <a:t> “</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b="1">
                <a:latin typeface="Times New Roman"/>
                <a:cs typeface="Times New Roman"/>
              </a:rPr>
              <a:t>Most negative tweet (-0.953100 sentiment score):</a:t>
            </a:r>
          </a:p>
          <a:p>
            <a:pPr marL="0" indent="0">
              <a:buNone/>
            </a:pPr>
            <a:r>
              <a:rPr lang="en-US" sz="1600">
                <a:latin typeface="Times New Roman"/>
                <a:cs typeface="Times New Roman"/>
              </a:rPr>
              <a:t>“Any U.S. citizen who's mourning Queen Elizabeth II's death is a loser. You live in a country whose national myth is premised on waging violent revolution against a monarchy &amp;amp; you're mourning the death of a monarchy from that monarchy. Loser.”</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b="1" i="1">
                <a:latin typeface="Times New Roman"/>
                <a:cs typeface="Times New Roman"/>
              </a:rPr>
              <a:t>But some are not as bad as others with a low score…. (-0.946800 sentiment score)</a:t>
            </a:r>
          </a:p>
          <a:p>
            <a:pPr marL="0" indent="0">
              <a:buNone/>
            </a:pPr>
            <a:r>
              <a:rPr lang="en-US" sz="1600">
                <a:latin typeface="Times New Roman"/>
                <a:cs typeface="Times New Roman"/>
              </a:rPr>
              <a:t>“</a:t>
            </a:r>
            <a:r>
              <a:rPr lang="en-US" sz="1600" err="1">
                <a:latin typeface="Times New Roman"/>
                <a:cs typeface="Times New Roman"/>
              </a:rPr>
              <a:t>Ngl</a:t>
            </a:r>
            <a:r>
              <a:rPr lang="en-US" sz="1600">
                <a:latin typeface="Times New Roman"/>
                <a:cs typeface="Times New Roman"/>
              </a:rPr>
              <a:t> I feel a little bad for </a:t>
            </a:r>
            <a:r>
              <a:rPr lang="en-US" sz="1600" err="1">
                <a:latin typeface="Times New Roman"/>
                <a:cs typeface="Times New Roman"/>
              </a:rPr>
              <a:t>meming</a:t>
            </a:r>
            <a:r>
              <a:rPr lang="en-US" sz="1600">
                <a:latin typeface="Times New Roman"/>
                <a:cs typeface="Times New Roman"/>
              </a:rPr>
              <a:t> on the queen's death. Death is really not something to meme about and it can be really disgusting behavior. A lot of people are guilty of </a:t>
            </a:r>
            <a:r>
              <a:rPr lang="en-US" sz="1600" err="1">
                <a:latin typeface="Times New Roman"/>
                <a:cs typeface="Times New Roman"/>
              </a:rPr>
              <a:t>meming</a:t>
            </a:r>
            <a:r>
              <a:rPr lang="en-US" sz="1600">
                <a:latin typeface="Times New Roman"/>
                <a:cs typeface="Times New Roman"/>
              </a:rPr>
              <a:t> on her death, and I am too. RIP Queen Elizabeth II.”</a:t>
            </a:r>
          </a:p>
        </p:txBody>
      </p:sp>
      <p:sp>
        <p:nvSpPr>
          <p:cNvPr id="10" name="Freeform: Shape 9">
            <a:extLst>
              <a:ext uri="{FF2B5EF4-FFF2-40B4-BE49-F238E27FC236}">
                <a16:creationId xmlns:a16="http://schemas.microsoft.com/office/drawing/2014/main" id="{82AA3C4E-019E-440F-87AB-67EFA9BE6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116842" y="-2"/>
            <a:ext cx="1026164"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AB4D21E6-C773-9FDA-184B-D4C1E2A9107D}"/>
              </a:ext>
            </a:extLst>
          </p:cNvPr>
          <p:cNvSpPr txBox="1">
            <a:spLocks/>
          </p:cNvSpPr>
          <p:nvPr/>
        </p:nvSpPr>
        <p:spPr>
          <a:xfrm>
            <a:off x="319368" y="253900"/>
            <a:ext cx="7892969" cy="133084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00">
                <a:latin typeface="Times New Roman" panose="02020603050405020304" pitchFamily="18" charset="0"/>
                <a:cs typeface="Times New Roman" panose="02020603050405020304" pitchFamily="18" charset="0"/>
              </a:rPr>
              <a:t>Q4: In general, what were people’s attitudes towards her passing? </a:t>
            </a:r>
            <a:endParaRPr lang="en-US" sz="3600"/>
          </a:p>
        </p:txBody>
      </p:sp>
    </p:spTree>
    <p:extLst>
      <p:ext uri="{BB962C8B-B14F-4D97-AF65-F5344CB8AC3E}">
        <p14:creationId xmlns:p14="http://schemas.microsoft.com/office/powerpoint/2010/main" val="90731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76F4E1D-1206-90AB-2D14-3A1C7C1D976D}"/>
              </a:ext>
            </a:extLst>
          </p:cNvPr>
          <p:cNvPicPr>
            <a:picLocks noChangeAspect="1"/>
          </p:cNvPicPr>
          <p:nvPr/>
        </p:nvPicPr>
        <p:blipFill>
          <a:blip r:embed="rId3"/>
          <a:stretch>
            <a:fillRect/>
          </a:stretch>
        </p:blipFill>
        <p:spPr>
          <a:xfrm>
            <a:off x="127444" y="1730038"/>
            <a:ext cx="5829886" cy="4296842"/>
          </a:xfrm>
          <a:prstGeom prst="rect">
            <a:avLst/>
          </a:prstGeom>
        </p:spPr>
      </p:pic>
      <p:sp>
        <p:nvSpPr>
          <p:cNvPr id="2" name="Title 1">
            <a:extLst>
              <a:ext uri="{FF2B5EF4-FFF2-40B4-BE49-F238E27FC236}">
                <a16:creationId xmlns:a16="http://schemas.microsoft.com/office/drawing/2014/main" id="{AD1C9BB3-881B-DD3A-E54C-B4534EB7606D}"/>
              </a:ext>
            </a:extLst>
          </p:cNvPr>
          <p:cNvSpPr>
            <a:spLocks noGrp="1"/>
          </p:cNvSpPr>
          <p:nvPr>
            <p:ph type="title"/>
          </p:nvPr>
        </p:nvSpPr>
        <p:spPr>
          <a:xfrm>
            <a:off x="127444" y="296192"/>
            <a:ext cx="8886825" cy="1137654"/>
          </a:xfrm>
        </p:spPr>
        <p:txBody>
          <a:bodyPr vert="horz" lIns="91440" tIns="45720" rIns="91440" bIns="45720" rtlCol="0" anchor="ctr">
            <a:normAutofit/>
          </a:bodyPr>
          <a:lstStyle/>
          <a:p>
            <a:pPr defTabSz="914400"/>
            <a:r>
              <a:rPr lang="en-US" sz="3600" kern="1200">
                <a:solidFill>
                  <a:schemeClr val="tx1"/>
                </a:solidFill>
                <a:latin typeface="Times New Roman" panose="02020603050405020304" pitchFamily="18" charset="0"/>
                <a:cs typeface="Times New Roman" panose="02020603050405020304" pitchFamily="18" charset="0"/>
              </a:rPr>
              <a:t>Q5: What part-of-speech made up the tweets?</a:t>
            </a:r>
          </a:p>
        </p:txBody>
      </p:sp>
      <p:graphicFrame>
        <p:nvGraphicFramePr>
          <p:cNvPr id="8" name="Table 8">
            <a:extLst>
              <a:ext uri="{FF2B5EF4-FFF2-40B4-BE49-F238E27FC236}">
                <a16:creationId xmlns:a16="http://schemas.microsoft.com/office/drawing/2014/main" id="{F315F478-E8E7-4F7E-D56A-4B131D8AED84}"/>
              </a:ext>
            </a:extLst>
          </p:cNvPr>
          <p:cNvGraphicFramePr>
            <a:graphicFrameLocks noGrp="1"/>
          </p:cNvGraphicFramePr>
          <p:nvPr>
            <p:extLst>
              <p:ext uri="{D42A27DB-BD31-4B8C-83A1-F6EECF244321}">
                <p14:modId xmlns:p14="http://schemas.microsoft.com/office/powerpoint/2010/main" val="3820695049"/>
              </p:ext>
            </p:extLst>
          </p:nvPr>
        </p:nvGraphicFramePr>
        <p:xfrm>
          <a:off x="6260798" y="2007335"/>
          <a:ext cx="2577448" cy="3452930"/>
        </p:xfrm>
        <a:graphic>
          <a:graphicData uri="http://schemas.openxmlformats.org/drawingml/2006/table">
            <a:tbl>
              <a:tblPr firstRow="1" bandRow="1">
                <a:tableStyleId>{073A0DAA-6AF3-43AB-8588-CEC1D06C72B9}</a:tableStyleId>
              </a:tblPr>
              <a:tblGrid>
                <a:gridCol w="1288724">
                  <a:extLst>
                    <a:ext uri="{9D8B030D-6E8A-4147-A177-3AD203B41FA5}">
                      <a16:colId xmlns:a16="http://schemas.microsoft.com/office/drawing/2014/main" val="1670126357"/>
                    </a:ext>
                  </a:extLst>
                </a:gridCol>
                <a:gridCol w="1288724">
                  <a:extLst>
                    <a:ext uri="{9D8B030D-6E8A-4147-A177-3AD203B41FA5}">
                      <a16:colId xmlns:a16="http://schemas.microsoft.com/office/drawing/2014/main" val="2930635234"/>
                    </a:ext>
                  </a:extLst>
                </a:gridCol>
              </a:tblGrid>
              <a:tr h="345293">
                <a:tc>
                  <a:txBody>
                    <a:bodyPr/>
                    <a:lstStyle/>
                    <a:p>
                      <a:pPr algn="ctr" fontAlgn="b"/>
                      <a:r>
                        <a:rPr lang="en-US" sz="1200" b="0" i="0" u="none" strike="noStrike">
                          <a:solidFill>
                            <a:schemeClr val="bg1"/>
                          </a:solidFill>
                          <a:effectLst/>
                          <a:latin typeface="Calibri" panose="020F0502020204030204" pitchFamily="34" charset="0"/>
                        </a:rPr>
                        <a:t>POS_tag</a:t>
                      </a:r>
                    </a:p>
                  </a:txBody>
                  <a:tcPr marL="9525" marR="9525" marT="9525" marB="0" anchor="b"/>
                </a:tc>
                <a:tc>
                  <a:txBody>
                    <a:bodyPr/>
                    <a:lstStyle/>
                    <a:p>
                      <a:pPr algn="ctr" fontAlgn="b"/>
                      <a:r>
                        <a:rPr lang="en-US" sz="1200" b="0" i="0" u="none" strike="noStrike">
                          <a:solidFill>
                            <a:schemeClr val="bg1"/>
                          </a:solidFill>
                          <a:effectLst/>
                          <a:latin typeface="Calibri" panose="020F0502020204030204" pitchFamily="34" charset="0"/>
                        </a:rPr>
                        <a:t>Count</a:t>
                      </a:r>
                    </a:p>
                  </a:txBody>
                  <a:tcPr marL="9525" marR="9525" marT="9525" marB="0" anchor="b"/>
                </a:tc>
                <a:extLst>
                  <a:ext uri="{0D108BD9-81ED-4DB2-BD59-A6C34878D82A}">
                    <a16:rowId xmlns:a16="http://schemas.microsoft.com/office/drawing/2014/main" val="3689848615"/>
                  </a:ext>
                </a:extLst>
              </a:tr>
              <a:tr h="345293">
                <a:tc>
                  <a:txBody>
                    <a:bodyPr/>
                    <a:lstStyle/>
                    <a:p>
                      <a:pPr algn="ctr" fontAlgn="b"/>
                      <a:r>
                        <a:rPr lang="en-US" sz="1200" b="0" i="0" u="none" strike="noStrike">
                          <a:solidFill>
                            <a:srgbClr val="000000"/>
                          </a:solidFill>
                          <a:effectLst/>
                          <a:latin typeface="Calibri" panose="020F0502020204030204" pitchFamily="34" charset="0"/>
                        </a:rPr>
                        <a:t>NN</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272936</a:t>
                      </a:r>
                    </a:p>
                  </a:txBody>
                  <a:tcPr marL="9525" marR="9525" marT="9525" marB="0" anchor="b"/>
                </a:tc>
                <a:extLst>
                  <a:ext uri="{0D108BD9-81ED-4DB2-BD59-A6C34878D82A}">
                    <a16:rowId xmlns:a16="http://schemas.microsoft.com/office/drawing/2014/main" val="2120343308"/>
                  </a:ext>
                </a:extLst>
              </a:tr>
              <a:tr h="345293">
                <a:tc>
                  <a:txBody>
                    <a:bodyPr/>
                    <a:lstStyle/>
                    <a:p>
                      <a:pPr algn="ctr" fontAlgn="b"/>
                      <a:r>
                        <a:rPr lang="en-US" sz="1200" b="0" i="0" u="none" strike="noStrike">
                          <a:solidFill>
                            <a:srgbClr val="000000"/>
                          </a:solidFill>
                          <a:effectLst/>
                          <a:latin typeface="Calibri" panose="020F0502020204030204" pitchFamily="34" charset="0"/>
                        </a:rPr>
                        <a:t>JJ</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135023</a:t>
                      </a:r>
                    </a:p>
                  </a:txBody>
                  <a:tcPr marL="9525" marR="9525" marT="9525" marB="0" anchor="b"/>
                </a:tc>
                <a:extLst>
                  <a:ext uri="{0D108BD9-81ED-4DB2-BD59-A6C34878D82A}">
                    <a16:rowId xmlns:a16="http://schemas.microsoft.com/office/drawing/2014/main" val="1887948040"/>
                  </a:ext>
                </a:extLst>
              </a:tr>
              <a:tr h="345293">
                <a:tc>
                  <a:txBody>
                    <a:bodyPr/>
                    <a:lstStyle/>
                    <a:p>
                      <a:pPr algn="ctr" fontAlgn="b"/>
                      <a:r>
                        <a:rPr lang="en-US" sz="1200" b="0" i="0" u="none" strike="noStrike">
                          <a:solidFill>
                            <a:srgbClr val="000000"/>
                          </a:solidFill>
                          <a:effectLst/>
                          <a:latin typeface="Calibri" panose="020F0502020204030204" pitchFamily="34" charset="0"/>
                        </a:rPr>
                        <a:t>NNP</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77750</a:t>
                      </a:r>
                    </a:p>
                  </a:txBody>
                  <a:tcPr marL="9525" marR="9525" marT="9525" marB="0" anchor="b"/>
                </a:tc>
                <a:extLst>
                  <a:ext uri="{0D108BD9-81ED-4DB2-BD59-A6C34878D82A}">
                    <a16:rowId xmlns:a16="http://schemas.microsoft.com/office/drawing/2014/main" val="2504750628"/>
                  </a:ext>
                </a:extLst>
              </a:tr>
              <a:tr h="345293">
                <a:tc>
                  <a:txBody>
                    <a:bodyPr/>
                    <a:lstStyle/>
                    <a:p>
                      <a:pPr algn="ctr" fontAlgn="b"/>
                      <a:r>
                        <a:rPr lang="en-US" sz="1200" b="0" i="0" u="none" strike="noStrike">
                          <a:solidFill>
                            <a:srgbClr val="000000"/>
                          </a:solidFill>
                          <a:effectLst/>
                          <a:latin typeface="Calibri" panose="020F0502020204030204" pitchFamily="34" charset="0"/>
                        </a:rPr>
                        <a:t>NNS</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61359</a:t>
                      </a:r>
                    </a:p>
                  </a:txBody>
                  <a:tcPr marL="9525" marR="9525" marT="9525" marB="0" anchor="b"/>
                </a:tc>
                <a:extLst>
                  <a:ext uri="{0D108BD9-81ED-4DB2-BD59-A6C34878D82A}">
                    <a16:rowId xmlns:a16="http://schemas.microsoft.com/office/drawing/2014/main" val="2874270376"/>
                  </a:ext>
                </a:extLst>
              </a:tr>
              <a:tr h="345293">
                <a:tc>
                  <a:txBody>
                    <a:bodyPr/>
                    <a:lstStyle/>
                    <a:p>
                      <a:pPr algn="ctr" fontAlgn="b"/>
                      <a:r>
                        <a:rPr lang="en-US" sz="1200" b="0" i="0" u="none" strike="noStrike">
                          <a:solidFill>
                            <a:srgbClr val="000000"/>
                          </a:solidFill>
                          <a:effectLst/>
                          <a:latin typeface="Calibri" panose="020F0502020204030204" pitchFamily="34" charset="0"/>
                        </a:rPr>
                        <a:t>VBP</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33136</a:t>
                      </a:r>
                    </a:p>
                  </a:txBody>
                  <a:tcPr marL="9525" marR="9525" marT="9525" marB="0" anchor="b"/>
                </a:tc>
                <a:extLst>
                  <a:ext uri="{0D108BD9-81ED-4DB2-BD59-A6C34878D82A}">
                    <a16:rowId xmlns:a16="http://schemas.microsoft.com/office/drawing/2014/main" val="3337947246"/>
                  </a:ext>
                </a:extLst>
              </a:tr>
              <a:tr h="345293">
                <a:tc>
                  <a:txBody>
                    <a:bodyPr/>
                    <a:lstStyle/>
                    <a:p>
                      <a:pPr algn="ctr" fontAlgn="b"/>
                      <a:r>
                        <a:rPr lang="en-US" sz="1200" b="0" i="0" u="none" strike="noStrike">
                          <a:solidFill>
                            <a:srgbClr val="000000"/>
                          </a:solidFill>
                          <a:effectLst/>
                          <a:latin typeface="Calibri" panose="020F0502020204030204" pitchFamily="34" charset="0"/>
                        </a:rPr>
                        <a:t>RB</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29771</a:t>
                      </a:r>
                    </a:p>
                  </a:txBody>
                  <a:tcPr marL="9525" marR="9525" marT="9525" marB="0" anchor="b"/>
                </a:tc>
                <a:extLst>
                  <a:ext uri="{0D108BD9-81ED-4DB2-BD59-A6C34878D82A}">
                    <a16:rowId xmlns:a16="http://schemas.microsoft.com/office/drawing/2014/main" val="4294569448"/>
                  </a:ext>
                </a:extLst>
              </a:tr>
              <a:tr h="345293">
                <a:tc>
                  <a:txBody>
                    <a:bodyPr/>
                    <a:lstStyle/>
                    <a:p>
                      <a:pPr algn="ctr" fontAlgn="b"/>
                      <a:r>
                        <a:rPr lang="en-US" sz="1200" b="0" i="0" u="none" strike="noStrike">
                          <a:solidFill>
                            <a:srgbClr val="000000"/>
                          </a:solidFill>
                          <a:effectLst/>
                          <a:latin typeface="Calibri" panose="020F0502020204030204" pitchFamily="34" charset="0"/>
                        </a:rPr>
                        <a:t>VBD</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23207</a:t>
                      </a:r>
                    </a:p>
                  </a:txBody>
                  <a:tcPr marL="9525" marR="9525" marT="9525" marB="0" anchor="b"/>
                </a:tc>
                <a:extLst>
                  <a:ext uri="{0D108BD9-81ED-4DB2-BD59-A6C34878D82A}">
                    <a16:rowId xmlns:a16="http://schemas.microsoft.com/office/drawing/2014/main" val="1895767165"/>
                  </a:ext>
                </a:extLst>
              </a:tr>
              <a:tr h="345293">
                <a:tc>
                  <a:txBody>
                    <a:bodyPr/>
                    <a:lstStyle/>
                    <a:p>
                      <a:pPr algn="ctr" fontAlgn="b"/>
                      <a:r>
                        <a:rPr lang="en-US" sz="1200" b="0" i="0" u="none" strike="noStrike">
                          <a:solidFill>
                            <a:srgbClr val="000000"/>
                          </a:solidFill>
                          <a:effectLst/>
                          <a:latin typeface="Calibri" panose="020F0502020204030204" pitchFamily="34" charset="0"/>
                        </a:rPr>
                        <a:t>VBG</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22678</a:t>
                      </a:r>
                    </a:p>
                  </a:txBody>
                  <a:tcPr marL="9525" marR="9525" marT="9525" marB="0" anchor="b"/>
                </a:tc>
                <a:extLst>
                  <a:ext uri="{0D108BD9-81ED-4DB2-BD59-A6C34878D82A}">
                    <a16:rowId xmlns:a16="http://schemas.microsoft.com/office/drawing/2014/main" val="2296461392"/>
                  </a:ext>
                </a:extLst>
              </a:tr>
              <a:tr h="345293">
                <a:tc>
                  <a:txBody>
                    <a:bodyPr/>
                    <a:lstStyle/>
                    <a:p>
                      <a:pPr algn="ctr" fontAlgn="b"/>
                      <a:r>
                        <a:rPr lang="en-US" sz="1200" b="0" i="0" u="none" strike="noStrike">
                          <a:solidFill>
                            <a:srgbClr val="000000"/>
                          </a:solidFill>
                          <a:effectLst/>
                          <a:latin typeface="Calibri" panose="020F0502020204030204" pitchFamily="34" charset="0"/>
                        </a:rPr>
                        <a:t>VBZ</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22177</a:t>
                      </a:r>
                    </a:p>
                  </a:txBody>
                  <a:tcPr marL="9525" marR="9525" marT="9525" marB="0" anchor="b"/>
                </a:tc>
                <a:extLst>
                  <a:ext uri="{0D108BD9-81ED-4DB2-BD59-A6C34878D82A}">
                    <a16:rowId xmlns:a16="http://schemas.microsoft.com/office/drawing/2014/main" val="4262028656"/>
                  </a:ext>
                </a:extLst>
              </a:tr>
            </a:tbl>
          </a:graphicData>
        </a:graphic>
      </p:graphicFrame>
    </p:spTree>
    <p:extLst>
      <p:ext uri="{BB962C8B-B14F-4D97-AF65-F5344CB8AC3E}">
        <p14:creationId xmlns:p14="http://schemas.microsoft.com/office/powerpoint/2010/main" val="3519276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380B-DA8C-04AC-A279-9822187BCF19}"/>
              </a:ext>
            </a:extLst>
          </p:cNvPr>
          <p:cNvSpPr>
            <a:spLocks noGrp="1"/>
          </p:cNvSpPr>
          <p:nvPr>
            <p:ph type="title"/>
          </p:nvPr>
        </p:nvSpPr>
        <p:spPr>
          <a:xfrm>
            <a:off x="409575" y="365126"/>
            <a:ext cx="7886700" cy="1325563"/>
          </a:xfrm>
        </p:spPr>
        <p:txBody>
          <a:bodyPr>
            <a:normAutofit/>
          </a:bodyPr>
          <a:lstStyle/>
          <a:p>
            <a:r>
              <a:rPr lang="en-US" sz="4400">
                <a:latin typeface="Times New Roman" panose="02020603050405020304" pitchFamily="18" charset="0"/>
                <a:cs typeface="Times New Roman" panose="02020603050405020304" pitchFamily="18" charset="0"/>
              </a:rPr>
              <a:t>Q6: What similar words occur?</a:t>
            </a:r>
          </a:p>
        </p:txBody>
      </p:sp>
      <p:sp>
        <p:nvSpPr>
          <p:cNvPr id="3" name="Content Placeholder 2">
            <a:extLst>
              <a:ext uri="{FF2B5EF4-FFF2-40B4-BE49-F238E27FC236}">
                <a16:creationId xmlns:a16="http://schemas.microsoft.com/office/drawing/2014/main" id="{5990DF90-CC05-983E-C51D-D46AE6B756DF}"/>
              </a:ext>
            </a:extLst>
          </p:cNvPr>
          <p:cNvSpPr>
            <a:spLocks noGrp="1"/>
          </p:cNvSpPr>
          <p:nvPr>
            <p:ph idx="1"/>
          </p:nvPr>
        </p:nvSpPr>
        <p:spPr>
          <a:xfrm>
            <a:off x="628650" y="1825624"/>
            <a:ext cx="7886700" cy="4667249"/>
          </a:xfrm>
        </p:spPr>
        <p:txBody>
          <a:bodyPr>
            <a:normAutofit/>
          </a:bodyPr>
          <a:lstStyle/>
          <a:p>
            <a:pPr marL="0" indent="0">
              <a:buNone/>
            </a:pPr>
            <a:r>
              <a:rPr lang="en-US" b="1" err="1"/>
              <a:t>text.similar</a:t>
            </a:r>
            <a:r>
              <a:rPr lang="en-US" b="1"/>
              <a:t>('Queen’)</a:t>
            </a:r>
          </a:p>
          <a:p>
            <a:pPr lvl="1"/>
            <a:r>
              <a:rPr lang="en-US"/>
              <a:t>Administration, man, day, west, family, period, act, state, child, program, year, party, time, house, word, church, week, people, group, president</a:t>
            </a:r>
          </a:p>
          <a:p>
            <a:pPr lvl="1"/>
            <a:endParaRPr lang="en-US"/>
          </a:p>
          <a:p>
            <a:pPr marL="0" indent="0">
              <a:buNone/>
            </a:pPr>
            <a:r>
              <a:rPr lang="en-US" b="1" err="1"/>
              <a:t>text.similar</a:t>
            </a:r>
            <a:r>
              <a:rPr lang="en-US" b="1"/>
              <a:t>(‘King’)</a:t>
            </a:r>
          </a:p>
          <a:p>
            <a:pPr lvl="1"/>
            <a:r>
              <a:rPr lang="en-US"/>
              <a:t>Time, president, man, house, world, other, state, day, city, department, problem, future, work, church, question, group, west, family, trial, situation</a:t>
            </a:r>
          </a:p>
          <a:p>
            <a:pPr lvl="1"/>
            <a:endParaRPr lang="en-US"/>
          </a:p>
          <a:p>
            <a:pPr marL="0" indent="0">
              <a:buNone/>
            </a:pPr>
            <a:r>
              <a:rPr lang="en-US" b="1" err="1"/>
              <a:t>text.similar</a:t>
            </a:r>
            <a:r>
              <a:rPr lang="en-US" b="1"/>
              <a:t>('Monarch’)</a:t>
            </a:r>
          </a:p>
          <a:p>
            <a:pPr lvl="1"/>
            <a:r>
              <a:rPr lang="en-US"/>
              <a:t>County, place, city, court, other, two, administration, result, legislature, state, program, money, will, fire, citizens, doctor, night, work, police, office</a:t>
            </a:r>
          </a:p>
          <a:p>
            <a:pPr lvl="1"/>
            <a:endParaRPr lang="en-US"/>
          </a:p>
          <a:p>
            <a:pPr marL="0" indent="0">
              <a:buNone/>
            </a:pPr>
            <a:r>
              <a:rPr lang="en-US" b="1" err="1"/>
              <a:t>text.similar</a:t>
            </a:r>
            <a:r>
              <a:rPr lang="en-US" b="1"/>
              <a:t>('palace</a:t>
            </a:r>
            <a:r>
              <a:rPr lang="en-US" sz="1800" b="1"/>
              <a:t>’)</a:t>
            </a:r>
          </a:p>
          <a:p>
            <a:pPr lvl="1"/>
            <a:r>
              <a:rPr lang="en-US"/>
              <a:t>City, house, world, moment, state, office, man, church, bill, people, right, west, family, summer, room, area, ground, situation, job</a:t>
            </a:r>
          </a:p>
        </p:txBody>
      </p:sp>
    </p:spTree>
    <p:extLst>
      <p:ext uri="{BB962C8B-B14F-4D97-AF65-F5344CB8AC3E}">
        <p14:creationId xmlns:p14="http://schemas.microsoft.com/office/powerpoint/2010/main" val="951423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DB108-8BAD-07ED-44F2-FF29E5D672FF}"/>
              </a:ext>
            </a:extLst>
          </p:cNvPr>
          <p:cNvSpPr>
            <a:spLocks noGrp="1"/>
          </p:cNvSpPr>
          <p:nvPr>
            <p:ph type="title"/>
          </p:nvPr>
        </p:nvSpPr>
        <p:spPr>
          <a:xfrm>
            <a:off x="258361" y="254052"/>
            <a:ext cx="8642877" cy="1136598"/>
          </a:xfrm>
        </p:spPr>
        <p:txBody>
          <a:bodyPr vert="horz" lIns="91440" tIns="45720" rIns="91440" bIns="45720" rtlCol="0" anchor="b">
            <a:normAutofit fontScale="90000"/>
          </a:bodyPr>
          <a:lstStyle/>
          <a:p>
            <a:pPr algn="ctr" defTabSz="914400"/>
            <a:r>
              <a:rPr lang="en-US" sz="3200">
                <a:latin typeface="Times New Roman" panose="02020603050405020304" pitchFamily="18" charset="0"/>
                <a:cs typeface="Times New Roman" panose="02020603050405020304" pitchFamily="18" charset="0"/>
              </a:rPr>
              <a:t>Q7: What are the public's feelings toward the Queen’s death compared to King Charles' coronation?</a:t>
            </a:r>
          </a:p>
        </p:txBody>
      </p:sp>
      <p:sp>
        <p:nvSpPr>
          <p:cNvPr id="20" name="Rectangle 19">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9144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173" y="2423160"/>
            <a:ext cx="4210176"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3">
            <a:extLst>
              <a:ext uri="{FF2B5EF4-FFF2-40B4-BE49-F238E27FC236}">
                <a16:creationId xmlns:a16="http://schemas.microsoft.com/office/drawing/2014/main" id="{C6B13D03-BCDB-7DF8-1EDE-8AD81C9456B5}"/>
              </a:ext>
            </a:extLst>
          </p:cNvPr>
          <p:cNvPicPr>
            <a:picLocks noGrp="1" noChangeAspect="1"/>
          </p:cNvPicPr>
          <p:nvPr>
            <p:ph idx="1"/>
          </p:nvPr>
        </p:nvPicPr>
        <p:blipFill>
          <a:blip r:embed="rId3"/>
          <a:stretch>
            <a:fillRect/>
          </a:stretch>
        </p:blipFill>
        <p:spPr>
          <a:xfrm>
            <a:off x="479361" y="3007939"/>
            <a:ext cx="3730752" cy="2760756"/>
          </a:xfrm>
          <a:prstGeom prst="rect">
            <a:avLst/>
          </a:prstGeom>
        </p:spPr>
      </p:pic>
      <p:sp>
        <p:nvSpPr>
          <p:cNvPr id="24"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061" y="2423160"/>
            <a:ext cx="4210177"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35142ED-BEF9-7BB2-7E15-EE017ED1BFC0}"/>
              </a:ext>
            </a:extLst>
          </p:cNvPr>
          <p:cNvPicPr>
            <a:picLocks noChangeAspect="1"/>
          </p:cNvPicPr>
          <p:nvPr/>
        </p:nvPicPr>
        <p:blipFill>
          <a:blip r:embed="rId4"/>
          <a:stretch>
            <a:fillRect/>
          </a:stretch>
        </p:blipFill>
        <p:spPr>
          <a:xfrm>
            <a:off x="4933887" y="3010273"/>
            <a:ext cx="3730752" cy="2760756"/>
          </a:xfrm>
          <a:prstGeom prst="rect">
            <a:avLst/>
          </a:prstGeom>
        </p:spPr>
      </p:pic>
      <p:sp>
        <p:nvSpPr>
          <p:cNvPr id="16" name="TextBox 15">
            <a:extLst>
              <a:ext uri="{FF2B5EF4-FFF2-40B4-BE49-F238E27FC236}">
                <a16:creationId xmlns:a16="http://schemas.microsoft.com/office/drawing/2014/main" id="{4F56BA5A-4970-6043-F00F-A0DB8D9680B0}"/>
              </a:ext>
            </a:extLst>
          </p:cNvPr>
          <p:cNvSpPr txBox="1"/>
          <p:nvPr/>
        </p:nvSpPr>
        <p:spPr>
          <a:xfrm>
            <a:off x="1714500" y="1817433"/>
            <a:ext cx="1342611" cy="400110"/>
          </a:xfrm>
          <a:prstGeom prst="rect">
            <a:avLst/>
          </a:prstGeom>
          <a:noFill/>
        </p:spPr>
        <p:txBody>
          <a:bodyPr wrap="square" rtlCol="0">
            <a:spAutoFit/>
          </a:bodyPr>
          <a:lstStyle/>
          <a:p>
            <a:r>
              <a:rPr lang="en-US" sz="2000"/>
              <a:t>King’s data</a:t>
            </a:r>
          </a:p>
        </p:txBody>
      </p:sp>
      <p:sp>
        <p:nvSpPr>
          <p:cNvPr id="17" name="TextBox 16">
            <a:extLst>
              <a:ext uri="{FF2B5EF4-FFF2-40B4-BE49-F238E27FC236}">
                <a16:creationId xmlns:a16="http://schemas.microsoft.com/office/drawing/2014/main" id="{B3EDEF6B-4F38-2760-F407-5CAEE3365926}"/>
              </a:ext>
            </a:extLst>
          </p:cNvPr>
          <p:cNvSpPr txBox="1"/>
          <p:nvPr/>
        </p:nvSpPr>
        <p:spPr>
          <a:xfrm>
            <a:off x="6199614" y="1827331"/>
            <a:ext cx="1553310" cy="400110"/>
          </a:xfrm>
          <a:prstGeom prst="rect">
            <a:avLst/>
          </a:prstGeom>
          <a:noFill/>
        </p:spPr>
        <p:txBody>
          <a:bodyPr wrap="none" rtlCol="0">
            <a:spAutoFit/>
          </a:bodyPr>
          <a:lstStyle/>
          <a:p>
            <a:r>
              <a:rPr lang="en-US" sz="2000"/>
              <a:t>Queen’s data</a:t>
            </a:r>
          </a:p>
        </p:txBody>
      </p:sp>
    </p:spTree>
    <p:extLst>
      <p:ext uri="{BB962C8B-B14F-4D97-AF65-F5344CB8AC3E}">
        <p14:creationId xmlns:p14="http://schemas.microsoft.com/office/powerpoint/2010/main" val="38470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BD3B7-B023-5157-38EF-2CE71A06033B}"/>
              </a:ext>
            </a:extLst>
          </p:cNvPr>
          <p:cNvSpPr>
            <a:spLocks noGrp="1"/>
          </p:cNvSpPr>
          <p:nvPr>
            <p:ph type="title"/>
          </p:nvPr>
        </p:nvSpPr>
        <p:spPr>
          <a:xfrm>
            <a:off x="234421" y="-31377"/>
            <a:ext cx="8675158" cy="1325563"/>
          </a:xfrm>
        </p:spPr>
        <p:txBody>
          <a:bodyPr vert="horz" lIns="91440" tIns="45720" rIns="91440" bIns="45720" rtlCol="0" anchor="ctr">
            <a:noAutofit/>
          </a:bodyPr>
          <a:lstStyle/>
          <a:p>
            <a:r>
              <a:rPr lang="en-US" sz="3600">
                <a:latin typeface="Times New Roman"/>
                <a:cs typeface="Times New Roman"/>
              </a:rPr>
              <a:t>Q8: </a:t>
            </a:r>
            <a:r>
              <a:rPr lang="en-US" sz="3600">
                <a:solidFill>
                  <a:schemeClr val="tx1">
                    <a:lumMod val="95000"/>
                    <a:lumOff val="5000"/>
                  </a:schemeClr>
                </a:solidFill>
                <a:latin typeface="Times New Roman"/>
                <a:cs typeface="Times New Roman"/>
              </a:rPr>
              <a:t> What trends exist in the user interactions on the day of her death?</a:t>
            </a:r>
          </a:p>
        </p:txBody>
      </p:sp>
      <p:sp>
        <p:nvSpPr>
          <p:cNvPr id="8" name="Content Placeholder 2">
            <a:extLst>
              <a:ext uri="{FF2B5EF4-FFF2-40B4-BE49-F238E27FC236}">
                <a16:creationId xmlns:a16="http://schemas.microsoft.com/office/drawing/2014/main" id="{61269F88-02EF-DA96-D63B-986DF10F6391}"/>
              </a:ext>
            </a:extLst>
          </p:cNvPr>
          <p:cNvSpPr>
            <a:spLocks noGrp="1"/>
          </p:cNvSpPr>
          <p:nvPr>
            <p:ph idx="1"/>
          </p:nvPr>
        </p:nvSpPr>
        <p:spPr>
          <a:xfrm>
            <a:off x="5637041" y="1540332"/>
            <a:ext cx="3420331" cy="2731042"/>
          </a:xfrm>
        </p:spPr>
        <p:txBody>
          <a:bodyPr vert="horz" lIns="91440" tIns="45720" rIns="91440" bIns="45720" rtlCol="0" anchor="t">
            <a:noAutofit/>
          </a:bodyPr>
          <a:lstStyle/>
          <a:p>
            <a:pPr marL="342900" indent="-342900"/>
            <a:r>
              <a:rPr lang="en-US" sz="1800">
                <a:latin typeface="Times New Roman"/>
                <a:cs typeface="Times New Roman"/>
              </a:rPr>
              <a:t>Directed network</a:t>
            </a:r>
          </a:p>
          <a:p>
            <a:pPr marL="342900" indent="-342900"/>
            <a:r>
              <a:rPr lang="en-US" sz="1800">
                <a:latin typeface="Times New Roman"/>
                <a:cs typeface="Times New Roman"/>
              </a:rPr>
              <a:t>Three points of high communication</a:t>
            </a:r>
            <a:endParaRPr lang="en-US" sz="1800">
              <a:cs typeface="Calibri"/>
            </a:endParaRPr>
          </a:p>
          <a:p>
            <a:pPr marL="342900" indent="-342900"/>
            <a:r>
              <a:rPr lang="en-US" sz="1800">
                <a:latin typeface="Times New Roman"/>
                <a:cs typeface="Times New Roman"/>
              </a:rPr>
              <a:t>Significant amount of self-mentions, darker cluster</a:t>
            </a:r>
            <a:endParaRPr lang="en-US" sz="1800">
              <a:latin typeface="Times New Roman" panose="02020603050405020304" pitchFamily="18" charset="0"/>
              <a:cs typeface="Times New Roman" panose="02020603050405020304" pitchFamily="18" charset="0"/>
            </a:endParaRPr>
          </a:p>
          <a:p>
            <a:pPr marL="342900" indent="-342900"/>
            <a:r>
              <a:rPr lang="en-US" sz="1800">
                <a:latin typeface="Times New Roman"/>
                <a:cs typeface="Times New Roman"/>
              </a:rPr>
              <a:t>Users with many likes not clustered</a:t>
            </a:r>
            <a:endParaRPr lang="en-US" sz="1800">
              <a:latin typeface="Times New Roman" panose="02020603050405020304" pitchFamily="18" charset="0"/>
              <a:cs typeface="Times New Roman" panose="02020603050405020304" pitchFamily="18" charset="0"/>
            </a:endParaRPr>
          </a:p>
          <a:p>
            <a:pPr marL="342900" indent="-342900"/>
            <a:r>
              <a:rPr lang="en-US" sz="1800">
                <a:latin typeface="Times New Roman"/>
                <a:cs typeface="Times New Roman"/>
              </a:rPr>
              <a:t>Users with low likes mentioning users with high likes</a:t>
            </a:r>
            <a:endParaRPr lang="en-US" sz="1800">
              <a:latin typeface="Times New Roman" panose="02020603050405020304" pitchFamily="18" charset="0"/>
              <a:cs typeface="Times New Roman" panose="02020603050405020304" pitchFamily="18" charset="0"/>
            </a:endParaRPr>
          </a:p>
          <a:p>
            <a:pPr marL="342900" indent="-342900"/>
            <a:endParaRPr lang="en-US" sz="1800">
              <a:latin typeface="Times New Roman" panose="02020603050405020304" pitchFamily="18" charset="0"/>
              <a:cs typeface="Times New Roman" panose="02020603050405020304" pitchFamily="18" charset="0"/>
            </a:endParaRPr>
          </a:p>
          <a:p>
            <a:pPr marL="0" indent="0">
              <a:buNone/>
            </a:pPr>
            <a:endParaRPr lang="en-US" sz="1800">
              <a:latin typeface="Times New Roman" panose="02020603050405020304" pitchFamily="18" charset="0"/>
              <a:cs typeface="Times New Roman" panose="02020603050405020304" pitchFamily="18" charset="0"/>
            </a:endParaRPr>
          </a:p>
          <a:p>
            <a:pPr marL="0" indent="0">
              <a:buNone/>
            </a:pPr>
            <a:endParaRPr lang="en-US" sz="1800">
              <a:latin typeface="Times New Roman" panose="02020603050405020304" pitchFamily="18" charset="0"/>
              <a:cs typeface="Times New Roman" panose="02020603050405020304" pitchFamily="18" charset="0"/>
            </a:endParaRPr>
          </a:p>
        </p:txBody>
      </p:sp>
      <p:pic>
        <p:nvPicPr>
          <p:cNvPr id="3" name="Picture 3" descr="A picture containing yellow&#10;&#10;Description automatically generated">
            <a:extLst>
              <a:ext uri="{FF2B5EF4-FFF2-40B4-BE49-F238E27FC236}">
                <a16:creationId xmlns:a16="http://schemas.microsoft.com/office/drawing/2014/main" id="{ED4380DD-17AB-6328-333A-F975D1C8EC1F}"/>
              </a:ext>
            </a:extLst>
          </p:cNvPr>
          <p:cNvPicPr>
            <a:picLocks noChangeAspect="1"/>
          </p:cNvPicPr>
          <p:nvPr/>
        </p:nvPicPr>
        <p:blipFill rotWithShape="1">
          <a:blip r:embed="rId2"/>
          <a:srcRect l="1806" t="2019" r="828" b="1475"/>
          <a:stretch/>
        </p:blipFill>
        <p:spPr>
          <a:xfrm>
            <a:off x="406400" y="1858773"/>
            <a:ext cx="5020631" cy="4825203"/>
          </a:xfrm>
          <a:prstGeom prst="rect">
            <a:avLst/>
          </a:prstGeom>
        </p:spPr>
      </p:pic>
      <p:sp>
        <p:nvSpPr>
          <p:cNvPr id="5" name="Content Placeholder 2">
            <a:extLst>
              <a:ext uri="{FF2B5EF4-FFF2-40B4-BE49-F238E27FC236}">
                <a16:creationId xmlns:a16="http://schemas.microsoft.com/office/drawing/2014/main" id="{A29236DB-1938-43F1-E4A1-F4D2A2503C06}"/>
              </a:ext>
            </a:extLst>
          </p:cNvPr>
          <p:cNvSpPr txBox="1">
            <a:spLocks/>
          </p:cNvSpPr>
          <p:nvPr/>
        </p:nvSpPr>
        <p:spPr>
          <a:xfrm>
            <a:off x="781408" y="1364090"/>
            <a:ext cx="4267354" cy="986909"/>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u="sng">
                <a:latin typeface="Times New Roman"/>
                <a:cs typeface="Times New Roman"/>
              </a:rPr>
              <a:t>Circular Layout</a:t>
            </a:r>
            <a:endParaRPr lang="en-US" u="sng"/>
          </a:p>
          <a:p>
            <a:pPr marL="0" indent="0" algn="ct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90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553D71D3-9F3D-945A-5797-B52FB085EC3D}"/>
              </a:ext>
            </a:extLst>
          </p:cNvPr>
          <p:cNvSpPr/>
          <p:nvPr/>
        </p:nvSpPr>
        <p:spPr>
          <a:xfrm>
            <a:off x="5977467" y="4766734"/>
            <a:ext cx="2603500" cy="173566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77194823-A26C-47C4-BAB9-E75DA9C30AF4}"/>
              </a:ext>
            </a:extLst>
          </p:cNvPr>
          <p:cNvSpPr txBox="1">
            <a:spLocks/>
          </p:cNvSpPr>
          <p:nvPr/>
        </p:nvSpPr>
        <p:spPr>
          <a:xfrm>
            <a:off x="5992641" y="4873524"/>
            <a:ext cx="2574021" cy="1630375"/>
          </a:xfrm>
          <a:prstGeom prst="rect">
            <a:avLst/>
          </a:prstGeom>
          <a:noFill/>
        </p:spPr>
        <p:txBody>
          <a:bodyPr vert="horz" lIns="91440" tIns="45720" rIns="91440" bIns="45720" rtlCol="0" anchor="t">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u="sng">
                <a:latin typeface="Times New Roman"/>
                <a:cs typeface="Times New Roman"/>
              </a:rPr>
              <a:t>Likes Count Key</a:t>
            </a:r>
            <a:endParaRPr lang="en-US" u="sng">
              <a:cs typeface="Calibri"/>
            </a:endParaRPr>
          </a:p>
          <a:p>
            <a:r>
              <a:rPr lang="en-US">
                <a:latin typeface="Times New Roman"/>
                <a:cs typeface="Times New Roman"/>
              </a:rPr>
              <a:t>Blue: &gt;10,000 likes</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Green: 1,001 – 10,000 likes</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Red: 101 – 1,000 likes</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Orange: 1 –  100 likes </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Yellow: 0 likes</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sz="19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5193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BD3B7-B023-5157-38EF-2CE71A06033B}"/>
              </a:ext>
            </a:extLst>
          </p:cNvPr>
          <p:cNvSpPr>
            <a:spLocks noGrp="1"/>
          </p:cNvSpPr>
          <p:nvPr>
            <p:ph type="title"/>
          </p:nvPr>
        </p:nvSpPr>
        <p:spPr>
          <a:xfrm>
            <a:off x="423527" y="79366"/>
            <a:ext cx="8495942" cy="1325563"/>
          </a:xfrm>
        </p:spPr>
        <p:txBody>
          <a:bodyPr>
            <a:normAutofit/>
          </a:bodyPr>
          <a:lstStyle/>
          <a:p>
            <a:r>
              <a:rPr lang="en-US" sz="3200">
                <a:latin typeface="Times New Roman"/>
                <a:cs typeface="Times New Roman"/>
              </a:rPr>
              <a:t>Q8: </a:t>
            </a:r>
            <a:r>
              <a:rPr lang="en-US" sz="3200">
                <a:solidFill>
                  <a:schemeClr val="tx1">
                    <a:lumMod val="95000"/>
                    <a:lumOff val="5000"/>
                  </a:schemeClr>
                </a:solidFill>
                <a:latin typeface="Times New Roman"/>
                <a:cs typeface="Times New Roman"/>
              </a:rPr>
              <a:t>What trends exist in the user interactions on the day of her death?</a:t>
            </a:r>
          </a:p>
        </p:txBody>
      </p:sp>
      <p:sp>
        <p:nvSpPr>
          <p:cNvPr id="8" name="Content Placeholder 2">
            <a:extLst>
              <a:ext uri="{FF2B5EF4-FFF2-40B4-BE49-F238E27FC236}">
                <a16:creationId xmlns:a16="http://schemas.microsoft.com/office/drawing/2014/main" id="{61269F88-02EF-DA96-D63B-986DF10F6391}"/>
              </a:ext>
            </a:extLst>
          </p:cNvPr>
          <p:cNvSpPr>
            <a:spLocks noGrp="1"/>
          </p:cNvSpPr>
          <p:nvPr>
            <p:ph idx="1"/>
          </p:nvPr>
        </p:nvSpPr>
        <p:spPr>
          <a:xfrm>
            <a:off x="5539674" y="2293679"/>
            <a:ext cx="3479954" cy="2270642"/>
          </a:xfrm>
        </p:spPr>
        <p:txBody>
          <a:bodyPr vert="horz" lIns="91440" tIns="45720" rIns="91440" bIns="45720" rtlCol="0" anchor="t">
            <a:normAutofit/>
          </a:bodyPr>
          <a:lstStyle/>
          <a:p>
            <a:pPr marL="342900" indent="-342900"/>
            <a:r>
              <a:rPr lang="en-US" sz="1800">
                <a:latin typeface="Times New Roman"/>
                <a:cs typeface="Times New Roman"/>
              </a:rPr>
              <a:t>Directed network</a:t>
            </a:r>
            <a:endParaRPr lang="en-US"/>
          </a:p>
          <a:p>
            <a:pPr marL="342900" indent="-342900"/>
            <a:r>
              <a:rPr lang="en-US" sz="1800">
                <a:latin typeface="Times New Roman"/>
                <a:cs typeface="Times New Roman"/>
              </a:rPr>
              <a:t>Point of high communication</a:t>
            </a:r>
          </a:p>
          <a:p>
            <a:pPr marL="342900" indent="-342900"/>
            <a:r>
              <a:rPr lang="en-US" sz="1800">
                <a:latin typeface="Times New Roman"/>
                <a:cs typeface="Times New Roman"/>
              </a:rPr>
              <a:t>Close lines of low likes nodes, chain of mentions</a:t>
            </a:r>
            <a:endParaRPr lang="en-US" sz="1800">
              <a:latin typeface="Times New Roman" panose="02020603050405020304" pitchFamily="18" charset="0"/>
              <a:cs typeface="Times New Roman" panose="02020603050405020304" pitchFamily="18" charset="0"/>
            </a:endParaRPr>
          </a:p>
          <a:p>
            <a:pPr marL="342900" indent="-342900"/>
            <a:r>
              <a:rPr lang="en-US" sz="1800">
                <a:latin typeface="Times New Roman"/>
                <a:cs typeface="Times New Roman"/>
              </a:rPr>
              <a:t>Users receiving more likes relatively scattered</a:t>
            </a:r>
            <a:endParaRPr lang="en-US" sz="1800">
              <a:latin typeface="Times New Roman" panose="02020603050405020304" pitchFamily="18" charset="0"/>
              <a:cs typeface="Times New Roman" panose="02020603050405020304" pitchFamily="18" charset="0"/>
            </a:endParaRPr>
          </a:p>
          <a:p>
            <a:pPr marL="342900" indent="-342900"/>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sz="190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839FBD18-1EB9-41B9-24FE-C1F3CE6AABBC}"/>
              </a:ext>
            </a:extLst>
          </p:cNvPr>
          <p:cNvSpPr txBox="1">
            <a:spLocks/>
          </p:cNvSpPr>
          <p:nvPr/>
        </p:nvSpPr>
        <p:spPr>
          <a:xfrm>
            <a:off x="-110140" y="1319312"/>
            <a:ext cx="5816753" cy="487376"/>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u="sng" err="1">
                <a:latin typeface="Times New Roman"/>
                <a:cs typeface="Times New Roman"/>
              </a:rPr>
              <a:t>Fruchterman-Reingold</a:t>
            </a:r>
            <a:r>
              <a:rPr lang="en-US" u="sng">
                <a:latin typeface="Times New Roman"/>
                <a:cs typeface="Times New Roman"/>
              </a:rPr>
              <a:t> Layout</a:t>
            </a:r>
            <a:endParaRPr lang="en-US" u="sng">
              <a:cs typeface="Calibri"/>
            </a:endParaRPr>
          </a:p>
          <a:p>
            <a:pPr marL="0" indent="0" algn="ctr">
              <a:buFont typeface="Arial" panose="020B0604020202020204" pitchFamily="34" charset="0"/>
              <a:buNone/>
            </a:pPr>
            <a:endParaRPr lang="en-US" sz="200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2000">
              <a:latin typeface="Times New Roman" panose="02020603050405020304" pitchFamily="18" charset="0"/>
              <a:cs typeface="Times New Roman" panose="02020603050405020304" pitchFamily="18" charset="0"/>
            </a:endParaRPr>
          </a:p>
        </p:txBody>
      </p:sp>
      <p:pic>
        <p:nvPicPr>
          <p:cNvPr id="6" name="Picture 6" descr="A picture containing shape&#10;&#10;Description automatically generated">
            <a:extLst>
              <a:ext uri="{FF2B5EF4-FFF2-40B4-BE49-F238E27FC236}">
                <a16:creationId xmlns:a16="http://schemas.microsoft.com/office/drawing/2014/main" id="{4FE843DE-8630-EBF3-8DB0-83A35469AFF3}"/>
              </a:ext>
            </a:extLst>
          </p:cNvPr>
          <p:cNvPicPr>
            <a:picLocks noChangeAspect="1"/>
          </p:cNvPicPr>
          <p:nvPr/>
        </p:nvPicPr>
        <p:blipFill rotWithShape="1">
          <a:blip r:embed="rId3"/>
          <a:srcRect l="4028" t="2630" r="4583" b="6297"/>
          <a:stretch/>
        </p:blipFill>
        <p:spPr>
          <a:xfrm>
            <a:off x="237067" y="1662872"/>
            <a:ext cx="5122341" cy="5115762"/>
          </a:xfrm>
          <a:prstGeom prst="rect">
            <a:avLst/>
          </a:prstGeom>
        </p:spPr>
      </p:pic>
      <p:sp>
        <p:nvSpPr>
          <p:cNvPr id="9" name="Rectangle: Rounded Corners 8">
            <a:extLst>
              <a:ext uri="{FF2B5EF4-FFF2-40B4-BE49-F238E27FC236}">
                <a16:creationId xmlns:a16="http://schemas.microsoft.com/office/drawing/2014/main" id="{CBED6C73-DAC1-C6A7-4953-322D7EAF9472}"/>
              </a:ext>
            </a:extLst>
          </p:cNvPr>
          <p:cNvSpPr/>
          <p:nvPr/>
        </p:nvSpPr>
        <p:spPr>
          <a:xfrm>
            <a:off x="5891742" y="4768233"/>
            <a:ext cx="2603500" cy="173566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A31F8D6F-37E3-22AD-1BC2-6A24814B5FD5}"/>
              </a:ext>
            </a:extLst>
          </p:cNvPr>
          <p:cNvSpPr txBox="1">
            <a:spLocks/>
          </p:cNvSpPr>
          <p:nvPr/>
        </p:nvSpPr>
        <p:spPr>
          <a:xfrm>
            <a:off x="5992641" y="4873524"/>
            <a:ext cx="2574021" cy="1630375"/>
          </a:xfrm>
          <a:prstGeom prst="rect">
            <a:avLst/>
          </a:prstGeom>
          <a:noFill/>
        </p:spPr>
        <p:txBody>
          <a:bodyPr vert="horz" lIns="91440" tIns="45720" rIns="91440" bIns="45720" rtlCol="0" anchor="t">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u="sng">
                <a:latin typeface="Times New Roman"/>
                <a:cs typeface="Times New Roman"/>
              </a:rPr>
              <a:t>Likes Count Key</a:t>
            </a:r>
            <a:endParaRPr lang="en-US" u="sng">
              <a:cs typeface="Calibri"/>
            </a:endParaRPr>
          </a:p>
          <a:p>
            <a:r>
              <a:rPr lang="en-US">
                <a:latin typeface="Times New Roman"/>
                <a:cs typeface="Times New Roman"/>
              </a:rPr>
              <a:t>Blue: &gt;10,000 likes</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Green: 1,001 – 10,000 likes</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Red: 101 – 1,000 likes</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Orange: 1 –  100 likes </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Yellow: 0 likes</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sz="19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891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BD3B7-B023-5157-38EF-2CE71A06033B}"/>
              </a:ext>
            </a:extLst>
          </p:cNvPr>
          <p:cNvSpPr>
            <a:spLocks noGrp="1"/>
          </p:cNvSpPr>
          <p:nvPr>
            <p:ph type="title"/>
          </p:nvPr>
        </p:nvSpPr>
        <p:spPr>
          <a:xfrm>
            <a:off x="192412" y="-158482"/>
            <a:ext cx="8951588" cy="1325563"/>
          </a:xfrm>
        </p:spPr>
        <p:txBody>
          <a:bodyPr vert="horz" lIns="91440" tIns="45720" rIns="91440" bIns="45720" rtlCol="0" anchor="ctr">
            <a:noAutofit/>
          </a:bodyPr>
          <a:lstStyle/>
          <a:p>
            <a:r>
              <a:rPr lang="en-US" sz="3200">
                <a:latin typeface="Times New Roman"/>
                <a:cs typeface="Times New Roman"/>
              </a:rPr>
              <a:t>Q8: </a:t>
            </a:r>
            <a:r>
              <a:rPr lang="en-US" sz="3200">
                <a:solidFill>
                  <a:schemeClr val="tx1">
                    <a:lumMod val="95000"/>
                    <a:lumOff val="5000"/>
                  </a:schemeClr>
                </a:solidFill>
                <a:latin typeface="Times New Roman"/>
                <a:cs typeface="Times New Roman"/>
              </a:rPr>
              <a:t>What trends exist in the user interactions on the day of her death?</a:t>
            </a:r>
            <a:endParaRPr lang="en-US" sz="4000">
              <a:solidFill>
                <a:schemeClr val="tx1">
                  <a:lumMod val="95000"/>
                  <a:lumOff val="5000"/>
                </a:schemeClr>
              </a:solidFill>
            </a:endParaRPr>
          </a:p>
        </p:txBody>
      </p:sp>
      <p:sp>
        <p:nvSpPr>
          <p:cNvPr id="8" name="Content Placeholder 2">
            <a:extLst>
              <a:ext uri="{FF2B5EF4-FFF2-40B4-BE49-F238E27FC236}">
                <a16:creationId xmlns:a16="http://schemas.microsoft.com/office/drawing/2014/main" id="{61269F88-02EF-DA96-D63B-986DF10F6391}"/>
              </a:ext>
            </a:extLst>
          </p:cNvPr>
          <p:cNvSpPr>
            <a:spLocks noGrp="1"/>
          </p:cNvSpPr>
          <p:nvPr>
            <p:ph idx="1"/>
          </p:nvPr>
        </p:nvSpPr>
        <p:spPr>
          <a:xfrm>
            <a:off x="384802" y="5652327"/>
            <a:ext cx="8556893" cy="1505315"/>
          </a:xfrm>
        </p:spPr>
        <p:txBody>
          <a:bodyPr vert="horz" lIns="91440" tIns="45720" rIns="91440" bIns="45720" rtlCol="0" anchor="t">
            <a:normAutofit/>
          </a:bodyPr>
          <a:lstStyle/>
          <a:p>
            <a:pPr marL="342900" indent="-342900"/>
            <a:r>
              <a:rPr lang="en-US">
                <a:latin typeface="Times New Roman"/>
                <a:cs typeface="Times New Roman"/>
              </a:rPr>
              <a:t>Community generation</a:t>
            </a:r>
          </a:p>
          <a:p>
            <a:pPr marL="342900" indent="-342900"/>
            <a:r>
              <a:rPr lang="en-US">
                <a:latin typeface="Times New Roman"/>
                <a:cs typeface="Times New Roman"/>
              </a:rPr>
              <a:t>Two points of high communication, chains of purple nodes extending to the center</a:t>
            </a: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DAFA6E02-E39A-2601-BCC5-64306901D364}"/>
              </a:ext>
            </a:extLst>
          </p:cNvPr>
          <p:cNvSpPr txBox="1">
            <a:spLocks/>
          </p:cNvSpPr>
          <p:nvPr/>
        </p:nvSpPr>
        <p:spPr>
          <a:xfrm>
            <a:off x="608551" y="1262829"/>
            <a:ext cx="7555265" cy="487376"/>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u="sng" err="1">
                <a:latin typeface="Times New Roman"/>
                <a:cs typeface="Times New Roman"/>
              </a:rPr>
              <a:t>Clauset</a:t>
            </a:r>
            <a:r>
              <a:rPr lang="en-US" u="sng">
                <a:latin typeface="Times New Roman"/>
                <a:cs typeface="Times New Roman"/>
              </a:rPr>
              <a:t>-Newman-Moore Greedy Modularity Maximization</a:t>
            </a:r>
          </a:p>
          <a:p>
            <a:pPr marL="0" indent="0" algn="ct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p:txBody>
      </p:sp>
      <p:pic>
        <p:nvPicPr>
          <p:cNvPr id="7" name="Picture 8">
            <a:extLst>
              <a:ext uri="{FF2B5EF4-FFF2-40B4-BE49-F238E27FC236}">
                <a16:creationId xmlns:a16="http://schemas.microsoft.com/office/drawing/2014/main" id="{864C99D2-0760-3CBC-34FC-EED5FC4EBD26}"/>
              </a:ext>
            </a:extLst>
          </p:cNvPr>
          <p:cNvPicPr>
            <a:picLocks noChangeAspect="1"/>
          </p:cNvPicPr>
          <p:nvPr/>
        </p:nvPicPr>
        <p:blipFill rotWithShape="1">
          <a:blip r:embed="rId3"/>
          <a:srcRect l="1367" r="-62" b="-105"/>
          <a:stretch/>
        </p:blipFill>
        <p:spPr>
          <a:xfrm>
            <a:off x="937498" y="1589298"/>
            <a:ext cx="6897373" cy="4128686"/>
          </a:xfrm>
          <a:prstGeom prst="rect">
            <a:avLst/>
          </a:prstGeom>
        </p:spPr>
      </p:pic>
    </p:spTree>
    <p:extLst>
      <p:ext uri="{BB962C8B-B14F-4D97-AF65-F5344CB8AC3E}">
        <p14:creationId xmlns:p14="http://schemas.microsoft.com/office/powerpoint/2010/main" val="1991622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DB6B-5FEB-EC5A-CCEE-E3BEE03E8CFB}"/>
              </a:ext>
            </a:extLst>
          </p:cNvPr>
          <p:cNvSpPr>
            <a:spLocks noGrp="1"/>
          </p:cNvSpPr>
          <p:nvPr>
            <p:ph type="title"/>
          </p:nvPr>
        </p:nvSpPr>
        <p:spPr>
          <a:xfrm>
            <a:off x="1193271" y="490349"/>
            <a:ext cx="4745706" cy="994172"/>
          </a:xfrm>
        </p:spPr>
        <p:txBody>
          <a:bodyPr>
            <a:normAutofit/>
          </a:bodyPr>
          <a:lstStyle/>
          <a:p>
            <a:r>
              <a:rPr lang="en-US" sz="4400">
                <a:latin typeface="Times New Roman"/>
                <a:cs typeface="Times New Roman"/>
              </a:rPr>
              <a:t>Agenda</a:t>
            </a:r>
          </a:p>
        </p:txBody>
      </p:sp>
      <p:graphicFrame>
        <p:nvGraphicFramePr>
          <p:cNvPr id="6" name="Content Placeholder 2">
            <a:extLst>
              <a:ext uri="{FF2B5EF4-FFF2-40B4-BE49-F238E27FC236}">
                <a16:creationId xmlns:a16="http://schemas.microsoft.com/office/drawing/2014/main" id="{E776BCF3-C14D-C70C-98C5-7361CFB62E23}"/>
              </a:ext>
            </a:extLst>
          </p:cNvPr>
          <p:cNvGraphicFramePr>
            <a:graphicFrameLocks noGrp="1"/>
          </p:cNvGraphicFramePr>
          <p:nvPr>
            <p:ph idx="1"/>
            <p:extLst>
              <p:ext uri="{D42A27DB-BD31-4B8C-83A1-F6EECF244321}">
                <p14:modId xmlns:p14="http://schemas.microsoft.com/office/powerpoint/2010/main" val="3918585493"/>
              </p:ext>
            </p:extLst>
          </p:nvPr>
        </p:nvGraphicFramePr>
        <p:xfrm>
          <a:off x="945621" y="2113228"/>
          <a:ext cx="7252758" cy="4144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0752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BD3B7-B023-5157-38EF-2CE71A06033B}"/>
              </a:ext>
            </a:extLst>
          </p:cNvPr>
          <p:cNvSpPr>
            <a:spLocks noGrp="1"/>
          </p:cNvSpPr>
          <p:nvPr>
            <p:ph type="title"/>
          </p:nvPr>
        </p:nvSpPr>
        <p:spPr>
          <a:xfrm>
            <a:off x="138705" y="366"/>
            <a:ext cx="9005295" cy="1325563"/>
          </a:xfrm>
        </p:spPr>
        <p:txBody>
          <a:bodyPr vert="horz" lIns="91440" tIns="45720" rIns="91440" bIns="45720" rtlCol="0" anchor="ctr">
            <a:noAutofit/>
          </a:bodyPr>
          <a:lstStyle/>
          <a:p>
            <a:r>
              <a:rPr lang="en-US" sz="3600">
                <a:latin typeface="Times New Roman"/>
                <a:cs typeface="Times New Roman"/>
              </a:rPr>
              <a:t>Q9: </a:t>
            </a:r>
            <a:r>
              <a:rPr lang="en-US" sz="3600">
                <a:solidFill>
                  <a:schemeClr val="tx1">
                    <a:lumMod val="95000"/>
                    <a:lumOff val="5000"/>
                  </a:schemeClr>
                </a:solidFill>
                <a:latin typeface="Times New Roman"/>
                <a:cs typeface="Times New Roman"/>
              </a:rPr>
              <a:t>Who were the most influential users on the day of her death?</a:t>
            </a:r>
          </a:p>
        </p:txBody>
      </p:sp>
      <p:sp>
        <p:nvSpPr>
          <p:cNvPr id="8" name="Content Placeholder 2">
            <a:extLst>
              <a:ext uri="{FF2B5EF4-FFF2-40B4-BE49-F238E27FC236}">
                <a16:creationId xmlns:a16="http://schemas.microsoft.com/office/drawing/2014/main" id="{61269F88-02EF-DA96-D63B-986DF10F6391}"/>
              </a:ext>
            </a:extLst>
          </p:cNvPr>
          <p:cNvSpPr>
            <a:spLocks noGrp="1"/>
          </p:cNvSpPr>
          <p:nvPr>
            <p:ph idx="1"/>
          </p:nvPr>
        </p:nvSpPr>
        <p:spPr>
          <a:xfrm>
            <a:off x="-21467" y="1498292"/>
            <a:ext cx="8969183" cy="1684844"/>
          </a:xfrm>
        </p:spPr>
        <p:txBody>
          <a:bodyPr vert="horz" lIns="91440" tIns="45720" rIns="91440" bIns="45720" rtlCol="0" anchor="t">
            <a:normAutofit/>
          </a:bodyPr>
          <a:lstStyle/>
          <a:p>
            <a:pPr marL="0" indent="0" algn="ctr">
              <a:buNone/>
            </a:pPr>
            <a:r>
              <a:rPr lang="en-US">
                <a:latin typeface="Times New Roman"/>
                <a:cs typeface="Times New Roman"/>
              </a:rPr>
              <a:t>Notes on the network</a:t>
            </a:r>
            <a:endParaRPr lang="en-US">
              <a:cs typeface="Calibri" panose="020F0502020204030204"/>
            </a:endParaRPr>
          </a:p>
          <a:p>
            <a:pPr marL="685800" lvl="1" indent="-342900"/>
            <a:r>
              <a:rPr lang="en-US">
                <a:latin typeface="Times New Roman"/>
                <a:cs typeface="Times New Roman"/>
              </a:rPr>
              <a:t>Very low reciprocity: 0.00245 (average)</a:t>
            </a:r>
            <a:endParaRPr lang="en-US">
              <a:latin typeface="Times New Roman" panose="02020603050405020304" pitchFamily="18" charset="0"/>
              <a:cs typeface="Times New Roman" panose="02020603050405020304" pitchFamily="18" charset="0"/>
            </a:endParaRPr>
          </a:p>
          <a:p>
            <a:pPr marL="685800" lvl="1" indent="-342900"/>
            <a:r>
              <a:rPr lang="en-US">
                <a:latin typeface="Times New Roman"/>
                <a:cs typeface="Times New Roman"/>
              </a:rPr>
              <a:t>Extremely low density: 8.2257E-05 (average)</a:t>
            </a:r>
            <a:endParaRPr lang="en-US">
              <a:latin typeface="Times New Roman" panose="02020603050405020304" pitchFamily="18" charset="0"/>
              <a:cs typeface="Times New Roman" panose="02020603050405020304" pitchFamily="18" charset="0"/>
            </a:endParaRPr>
          </a:p>
          <a:p>
            <a:pPr marL="685800" lvl="1" indent="-342900"/>
            <a:r>
              <a:rPr lang="en-US">
                <a:latin typeface="Times New Roman"/>
                <a:cs typeface="Times New Roman"/>
              </a:rPr>
              <a:t>Node degree centrality fairly low across the board, but The Royal Family account had the highest value for all samples</a:t>
            </a:r>
            <a:endParaRPr lang="en-US">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35C72FFF-EE0D-37AB-C311-D7D89EA7EF10}"/>
              </a:ext>
            </a:extLst>
          </p:cNvPr>
          <p:cNvSpPr txBox="1">
            <a:spLocks/>
          </p:cNvSpPr>
          <p:nvPr/>
        </p:nvSpPr>
        <p:spPr>
          <a:xfrm>
            <a:off x="542728" y="3794683"/>
            <a:ext cx="1559003" cy="487376"/>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u="sng">
                <a:latin typeface="Times New Roman"/>
                <a:cs typeface="Times New Roman"/>
              </a:rPr>
              <a:t>Sample 1:</a:t>
            </a:r>
          </a:p>
          <a:p>
            <a:pPr marL="0" indent="0" algn="ctr">
              <a:buFont typeface="Arial" panose="020B0604020202020204" pitchFamily="34" charset="0"/>
              <a:buNone/>
            </a:pPr>
            <a:endParaRPr lang="en-US" u="sng">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u="sng">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72E2184D-1C17-A694-12B6-FFB56BD0C4F2}"/>
              </a:ext>
            </a:extLst>
          </p:cNvPr>
          <p:cNvSpPr txBox="1">
            <a:spLocks/>
          </p:cNvSpPr>
          <p:nvPr/>
        </p:nvSpPr>
        <p:spPr>
          <a:xfrm>
            <a:off x="3546842" y="3794684"/>
            <a:ext cx="1559003" cy="487376"/>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u="sng">
                <a:latin typeface="Times New Roman"/>
                <a:cs typeface="Times New Roman"/>
              </a:rPr>
              <a:t>Sample 2:</a:t>
            </a:r>
          </a:p>
          <a:p>
            <a:pPr marL="0" indent="0" algn="ctr">
              <a:buFont typeface="Arial" panose="020B0604020202020204" pitchFamily="34" charset="0"/>
              <a:buNone/>
            </a:pPr>
            <a:endParaRPr lang="en-US" u="sng">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u="sng">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B8EECE2D-ED08-192C-534A-538DB4EE4287}"/>
              </a:ext>
            </a:extLst>
          </p:cNvPr>
          <p:cNvSpPr txBox="1">
            <a:spLocks/>
          </p:cNvSpPr>
          <p:nvPr/>
        </p:nvSpPr>
        <p:spPr>
          <a:xfrm>
            <a:off x="6820249" y="3794684"/>
            <a:ext cx="1559003" cy="487376"/>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u="sng">
                <a:latin typeface="Times New Roman"/>
                <a:cs typeface="Times New Roman"/>
              </a:rPr>
              <a:t>Sample 3:</a:t>
            </a:r>
          </a:p>
          <a:p>
            <a:pPr marL="0" indent="0" algn="ctr">
              <a:buFont typeface="Arial" panose="020B0604020202020204" pitchFamily="34" charset="0"/>
              <a:buNone/>
            </a:pPr>
            <a:endParaRPr lang="en-US" u="sng">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u="sng">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5EBE666-416F-4B7E-3704-3AFB02F94191}"/>
              </a:ext>
            </a:extLst>
          </p:cNvPr>
          <p:cNvGrpSpPr/>
          <p:nvPr/>
        </p:nvGrpSpPr>
        <p:grpSpPr>
          <a:xfrm>
            <a:off x="196285" y="4421195"/>
            <a:ext cx="8751431" cy="1866280"/>
            <a:chOff x="46677" y="1069991"/>
            <a:chExt cx="10307348" cy="2105651"/>
          </a:xfrm>
        </p:grpSpPr>
        <p:pic>
          <p:nvPicPr>
            <p:cNvPr id="25" name="Picture 15" descr="A picture containing text&#10;&#10;Description automatically generated">
              <a:extLst>
                <a:ext uri="{FF2B5EF4-FFF2-40B4-BE49-F238E27FC236}">
                  <a16:creationId xmlns:a16="http://schemas.microsoft.com/office/drawing/2014/main" id="{08588A16-6A95-AD52-708A-F32D626B8F40}"/>
                </a:ext>
              </a:extLst>
            </p:cNvPr>
            <p:cNvPicPr>
              <a:picLocks noChangeAspect="1"/>
            </p:cNvPicPr>
            <p:nvPr/>
          </p:nvPicPr>
          <p:blipFill>
            <a:blip r:embed="rId3"/>
            <a:stretch>
              <a:fillRect/>
            </a:stretch>
          </p:blipFill>
          <p:spPr>
            <a:xfrm>
              <a:off x="612491" y="1151477"/>
              <a:ext cx="1551729" cy="557537"/>
            </a:xfrm>
            <a:prstGeom prst="rect">
              <a:avLst/>
            </a:prstGeom>
          </p:spPr>
        </p:pic>
        <p:pic>
          <p:nvPicPr>
            <p:cNvPr id="26" name="Picture 16" descr="Text&#10;&#10;Description automatically generated">
              <a:extLst>
                <a:ext uri="{FF2B5EF4-FFF2-40B4-BE49-F238E27FC236}">
                  <a16:creationId xmlns:a16="http://schemas.microsoft.com/office/drawing/2014/main" id="{2B2B1418-0AB1-9023-440E-D0DFD4C17824}"/>
                </a:ext>
              </a:extLst>
            </p:cNvPr>
            <p:cNvPicPr>
              <a:picLocks noChangeAspect="1"/>
            </p:cNvPicPr>
            <p:nvPr/>
          </p:nvPicPr>
          <p:blipFill>
            <a:blip r:embed="rId4"/>
            <a:stretch>
              <a:fillRect/>
            </a:stretch>
          </p:blipFill>
          <p:spPr>
            <a:xfrm>
              <a:off x="615184" y="1890241"/>
              <a:ext cx="2228551" cy="528205"/>
            </a:xfrm>
            <a:prstGeom prst="rect">
              <a:avLst/>
            </a:prstGeom>
          </p:spPr>
        </p:pic>
        <p:pic>
          <p:nvPicPr>
            <p:cNvPr id="27" name="Picture 17" descr="Text&#10;&#10;Description automatically generated">
              <a:extLst>
                <a:ext uri="{FF2B5EF4-FFF2-40B4-BE49-F238E27FC236}">
                  <a16:creationId xmlns:a16="http://schemas.microsoft.com/office/drawing/2014/main" id="{3F497C88-8638-0E5A-2892-85058AA27508}"/>
                </a:ext>
              </a:extLst>
            </p:cNvPr>
            <p:cNvPicPr>
              <a:picLocks noChangeAspect="1"/>
            </p:cNvPicPr>
            <p:nvPr/>
          </p:nvPicPr>
          <p:blipFill>
            <a:blip r:embed="rId5"/>
            <a:stretch>
              <a:fillRect/>
            </a:stretch>
          </p:blipFill>
          <p:spPr>
            <a:xfrm>
              <a:off x="613340" y="2528962"/>
              <a:ext cx="1544048" cy="567311"/>
            </a:xfrm>
            <a:prstGeom prst="rect">
              <a:avLst/>
            </a:prstGeom>
          </p:spPr>
        </p:pic>
        <p:pic>
          <p:nvPicPr>
            <p:cNvPr id="28" name="Picture 18" descr="A picture containing text&#10;&#10;Description automatically generated">
              <a:extLst>
                <a:ext uri="{FF2B5EF4-FFF2-40B4-BE49-F238E27FC236}">
                  <a16:creationId xmlns:a16="http://schemas.microsoft.com/office/drawing/2014/main" id="{FDF8524E-6CD1-7ADF-E57A-AEBF9392FA63}"/>
                </a:ext>
              </a:extLst>
            </p:cNvPr>
            <p:cNvPicPr>
              <a:picLocks noChangeAspect="1"/>
            </p:cNvPicPr>
            <p:nvPr/>
          </p:nvPicPr>
          <p:blipFill>
            <a:blip r:embed="rId6"/>
            <a:stretch>
              <a:fillRect/>
            </a:stretch>
          </p:blipFill>
          <p:spPr>
            <a:xfrm>
              <a:off x="3714799" y="1808653"/>
              <a:ext cx="1594715" cy="607606"/>
            </a:xfrm>
            <a:prstGeom prst="rect">
              <a:avLst/>
            </a:prstGeom>
          </p:spPr>
        </p:pic>
        <p:pic>
          <p:nvPicPr>
            <p:cNvPr id="29" name="Picture 20">
              <a:extLst>
                <a:ext uri="{FF2B5EF4-FFF2-40B4-BE49-F238E27FC236}">
                  <a16:creationId xmlns:a16="http://schemas.microsoft.com/office/drawing/2014/main" id="{EFBD5237-B04F-B8C2-D91F-D8CAF83F08CB}"/>
                </a:ext>
              </a:extLst>
            </p:cNvPr>
            <p:cNvPicPr>
              <a:picLocks noChangeAspect="1"/>
            </p:cNvPicPr>
            <p:nvPr/>
          </p:nvPicPr>
          <p:blipFill>
            <a:blip r:embed="rId7"/>
            <a:stretch>
              <a:fillRect/>
            </a:stretch>
          </p:blipFill>
          <p:spPr>
            <a:xfrm>
              <a:off x="7927991" y="1189119"/>
              <a:ext cx="2426034" cy="530129"/>
            </a:xfrm>
            <a:prstGeom prst="rect">
              <a:avLst/>
            </a:prstGeom>
          </p:spPr>
        </p:pic>
        <p:pic>
          <p:nvPicPr>
            <p:cNvPr id="30" name="Picture 21" descr="A picture containing text&#10;&#10;Description automatically generated">
              <a:extLst>
                <a:ext uri="{FF2B5EF4-FFF2-40B4-BE49-F238E27FC236}">
                  <a16:creationId xmlns:a16="http://schemas.microsoft.com/office/drawing/2014/main" id="{B7A28287-54C3-D22D-1197-76A947B6CF14}"/>
                </a:ext>
              </a:extLst>
            </p:cNvPr>
            <p:cNvPicPr>
              <a:picLocks noChangeAspect="1"/>
            </p:cNvPicPr>
            <p:nvPr/>
          </p:nvPicPr>
          <p:blipFill>
            <a:blip r:embed="rId8"/>
            <a:stretch>
              <a:fillRect/>
            </a:stretch>
          </p:blipFill>
          <p:spPr>
            <a:xfrm>
              <a:off x="7927991" y="1838134"/>
              <a:ext cx="2318317" cy="620457"/>
            </a:xfrm>
            <a:prstGeom prst="rect">
              <a:avLst/>
            </a:prstGeom>
          </p:spPr>
        </p:pic>
        <p:pic>
          <p:nvPicPr>
            <p:cNvPr id="31" name="Picture 22">
              <a:extLst>
                <a:ext uri="{FF2B5EF4-FFF2-40B4-BE49-F238E27FC236}">
                  <a16:creationId xmlns:a16="http://schemas.microsoft.com/office/drawing/2014/main" id="{9663466A-F398-D291-DCEE-A3CD304708E1}"/>
                </a:ext>
              </a:extLst>
            </p:cNvPr>
            <p:cNvPicPr>
              <a:picLocks noChangeAspect="1"/>
            </p:cNvPicPr>
            <p:nvPr/>
          </p:nvPicPr>
          <p:blipFill>
            <a:blip r:embed="rId9"/>
            <a:stretch>
              <a:fillRect/>
            </a:stretch>
          </p:blipFill>
          <p:spPr>
            <a:xfrm>
              <a:off x="7874133" y="2587231"/>
              <a:ext cx="2420049" cy="588411"/>
            </a:xfrm>
            <a:prstGeom prst="rect">
              <a:avLst/>
            </a:prstGeom>
          </p:spPr>
        </p:pic>
        <p:pic>
          <p:nvPicPr>
            <p:cNvPr id="32" name="Picture 19" descr="A picture containing logo&#10;&#10;Description automatically generated">
              <a:extLst>
                <a:ext uri="{FF2B5EF4-FFF2-40B4-BE49-F238E27FC236}">
                  <a16:creationId xmlns:a16="http://schemas.microsoft.com/office/drawing/2014/main" id="{AE58E4D5-816C-BA07-B8C0-B905FF993D94}"/>
                </a:ext>
              </a:extLst>
            </p:cNvPr>
            <p:cNvPicPr>
              <a:picLocks noChangeAspect="1"/>
            </p:cNvPicPr>
            <p:nvPr/>
          </p:nvPicPr>
          <p:blipFill>
            <a:blip r:embed="rId10"/>
            <a:stretch>
              <a:fillRect/>
            </a:stretch>
          </p:blipFill>
          <p:spPr>
            <a:xfrm>
              <a:off x="3750955" y="2589634"/>
              <a:ext cx="3383519" cy="505810"/>
            </a:xfrm>
            <a:prstGeom prst="rect">
              <a:avLst/>
            </a:prstGeom>
          </p:spPr>
        </p:pic>
        <p:pic>
          <p:nvPicPr>
            <p:cNvPr id="33" name="Picture 16" descr="Text&#10;&#10;Description automatically generated">
              <a:extLst>
                <a:ext uri="{FF2B5EF4-FFF2-40B4-BE49-F238E27FC236}">
                  <a16:creationId xmlns:a16="http://schemas.microsoft.com/office/drawing/2014/main" id="{0C7DD1DF-DD06-70E4-8F03-4DBCB00BCC31}"/>
                </a:ext>
              </a:extLst>
            </p:cNvPr>
            <p:cNvPicPr>
              <a:picLocks noChangeAspect="1"/>
            </p:cNvPicPr>
            <p:nvPr/>
          </p:nvPicPr>
          <p:blipFill>
            <a:blip r:embed="rId4"/>
            <a:stretch>
              <a:fillRect/>
            </a:stretch>
          </p:blipFill>
          <p:spPr>
            <a:xfrm>
              <a:off x="3715048" y="1070393"/>
              <a:ext cx="2228551" cy="528205"/>
            </a:xfrm>
            <a:prstGeom prst="rect">
              <a:avLst/>
            </a:prstGeom>
          </p:spPr>
        </p:pic>
        <p:pic>
          <p:nvPicPr>
            <p:cNvPr id="34" name="Picture 14" descr="A picture containing text, clipart&#10;&#10;Description automatically generated">
              <a:extLst>
                <a:ext uri="{FF2B5EF4-FFF2-40B4-BE49-F238E27FC236}">
                  <a16:creationId xmlns:a16="http://schemas.microsoft.com/office/drawing/2014/main" id="{87896AFC-418E-4C2C-F359-CF0D3FF6FA75}"/>
                </a:ext>
              </a:extLst>
            </p:cNvPr>
            <p:cNvPicPr>
              <a:picLocks noChangeAspect="1"/>
            </p:cNvPicPr>
            <p:nvPr/>
          </p:nvPicPr>
          <p:blipFill>
            <a:blip r:embed="rId11"/>
            <a:stretch>
              <a:fillRect/>
            </a:stretch>
          </p:blipFill>
          <p:spPr>
            <a:xfrm>
              <a:off x="76599" y="1177709"/>
              <a:ext cx="540981" cy="517044"/>
            </a:xfrm>
            <a:prstGeom prst="rect">
              <a:avLst/>
            </a:prstGeom>
          </p:spPr>
        </p:pic>
        <p:pic>
          <p:nvPicPr>
            <p:cNvPr id="35" name="Picture 23">
              <a:extLst>
                <a:ext uri="{FF2B5EF4-FFF2-40B4-BE49-F238E27FC236}">
                  <a16:creationId xmlns:a16="http://schemas.microsoft.com/office/drawing/2014/main" id="{AD9B52AE-0348-546E-0C97-6A61829677B7}"/>
                </a:ext>
              </a:extLst>
            </p:cNvPr>
            <p:cNvPicPr>
              <a:picLocks noChangeAspect="1"/>
            </p:cNvPicPr>
            <p:nvPr/>
          </p:nvPicPr>
          <p:blipFill>
            <a:blip r:embed="rId12"/>
            <a:stretch>
              <a:fillRect/>
            </a:stretch>
          </p:blipFill>
          <p:spPr>
            <a:xfrm>
              <a:off x="76600" y="1901808"/>
              <a:ext cx="540980" cy="517045"/>
            </a:xfrm>
            <a:prstGeom prst="rect">
              <a:avLst/>
            </a:prstGeom>
          </p:spPr>
        </p:pic>
        <p:pic>
          <p:nvPicPr>
            <p:cNvPr id="36" name="Picture 24" descr="Icon&#10;&#10;Description automatically generated">
              <a:extLst>
                <a:ext uri="{FF2B5EF4-FFF2-40B4-BE49-F238E27FC236}">
                  <a16:creationId xmlns:a16="http://schemas.microsoft.com/office/drawing/2014/main" id="{6A7E77D3-B90C-B776-83C9-E28342126AE3}"/>
                </a:ext>
              </a:extLst>
            </p:cNvPr>
            <p:cNvPicPr>
              <a:picLocks noChangeAspect="1"/>
            </p:cNvPicPr>
            <p:nvPr/>
          </p:nvPicPr>
          <p:blipFill>
            <a:blip r:embed="rId13"/>
            <a:stretch>
              <a:fillRect/>
            </a:stretch>
          </p:blipFill>
          <p:spPr>
            <a:xfrm>
              <a:off x="46677" y="2458347"/>
              <a:ext cx="606809" cy="612792"/>
            </a:xfrm>
            <a:prstGeom prst="rect">
              <a:avLst/>
            </a:prstGeom>
            <a:ln>
              <a:noFill/>
            </a:ln>
          </p:spPr>
        </p:pic>
        <p:pic>
          <p:nvPicPr>
            <p:cNvPr id="37" name="Picture 23">
              <a:extLst>
                <a:ext uri="{FF2B5EF4-FFF2-40B4-BE49-F238E27FC236}">
                  <a16:creationId xmlns:a16="http://schemas.microsoft.com/office/drawing/2014/main" id="{B146C1ED-3FD9-641A-1A40-AD96D62F1A68}"/>
                </a:ext>
              </a:extLst>
            </p:cNvPr>
            <p:cNvPicPr>
              <a:picLocks noChangeAspect="1"/>
            </p:cNvPicPr>
            <p:nvPr/>
          </p:nvPicPr>
          <p:blipFill>
            <a:blip r:embed="rId12"/>
            <a:stretch>
              <a:fillRect/>
            </a:stretch>
          </p:blipFill>
          <p:spPr>
            <a:xfrm>
              <a:off x="3176464" y="1069991"/>
              <a:ext cx="540980" cy="517045"/>
            </a:xfrm>
            <a:prstGeom prst="rect">
              <a:avLst/>
            </a:prstGeom>
          </p:spPr>
        </p:pic>
        <p:pic>
          <p:nvPicPr>
            <p:cNvPr id="38" name="Picture 27" descr="Icon&#10;&#10;Description automatically generated">
              <a:extLst>
                <a:ext uri="{FF2B5EF4-FFF2-40B4-BE49-F238E27FC236}">
                  <a16:creationId xmlns:a16="http://schemas.microsoft.com/office/drawing/2014/main" id="{E8D3179B-93C4-193E-0786-FC8B1E976A56}"/>
                </a:ext>
              </a:extLst>
            </p:cNvPr>
            <p:cNvPicPr>
              <a:picLocks noChangeAspect="1"/>
            </p:cNvPicPr>
            <p:nvPr/>
          </p:nvPicPr>
          <p:blipFill>
            <a:blip r:embed="rId14"/>
            <a:stretch>
              <a:fillRect/>
            </a:stretch>
          </p:blipFill>
          <p:spPr>
            <a:xfrm>
              <a:off x="3158509" y="1806059"/>
              <a:ext cx="576887" cy="570902"/>
            </a:xfrm>
            <a:prstGeom prst="rect">
              <a:avLst/>
            </a:prstGeom>
          </p:spPr>
        </p:pic>
        <p:pic>
          <p:nvPicPr>
            <p:cNvPr id="39" name="Picture 28" descr="Icon&#10;&#10;Description automatically generated">
              <a:extLst>
                <a:ext uri="{FF2B5EF4-FFF2-40B4-BE49-F238E27FC236}">
                  <a16:creationId xmlns:a16="http://schemas.microsoft.com/office/drawing/2014/main" id="{94ACACC2-0C0C-D870-5754-0D61A9EB28BB}"/>
                </a:ext>
              </a:extLst>
            </p:cNvPr>
            <p:cNvPicPr>
              <a:picLocks noChangeAspect="1"/>
            </p:cNvPicPr>
            <p:nvPr/>
          </p:nvPicPr>
          <p:blipFill>
            <a:blip r:embed="rId15"/>
            <a:stretch>
              <a:fillRect/>
            </a:stretch>
          </p:blipFill>
          <p:spPr>
            <a:xfrm>
              <a:off x="3158509" y="2530160"/>
              <a:ext cx="612793" cy="624761"/>
            </a:xfrm>
            <a:prstGeom prst="rect">
              <a:avLst/>
            </a:prstGeom>
          </p:spPr>
        </p:pic>
        <p:pic>
          <p:nvPicPr>
            <p:cNvPr id="40" name="Picture 29" descr="A picture containing text&#10;&#10;Description automatically generated">
              <a:extLst>
                <a:ext uri="{FF2B5EF4-FFF2-40B4-BE49-F238E27FC236}">
                  <a16:creationId xmlns:a16="http://schemas.microsoft.com/office/drawing/2014/main" id="{C61E848B-D18C-7F70-4715-22B37B988AA3}"/>
                </a:ext>
              </a:extLst>
            </p:cNvPr>
            <p:cNvPicPr>
              <a:picLocks noChangeAspect="1"/>
            </p:cNvPicPr>
            <p:nvPr/>
          </p:nvPicPr>
          <p:blipFill>
            <a:blip r:embed="rId16"/>
            <a:stretch>
              <a:fillRect/>
            </a:stretch>
          </p:blipFill>
          <p:spPr>
            <a:xfrm>
              <a:off x="7311610" y="1141803"/>
              <a:ext cx="618776" cy="618776"/>
            </a:xfrm>
            <a:prstGeom prst="rect">
              <a:avLst/>
            </a:prstGeom>
          </p:spPr>
        </p:pic>
        <p:pic>
          <p:nvPicPr>
            <p:cNvPr id="41" name="Picture 30" descr="A picture containing diagram&#10;&#10;Description automatically generated">
              <a:extLst>
                <a:ext uri="{FF2B5EF4-FFF2-40B4-BE49-F238E27FC236}">
                  <a16:creationId xmlns:a16="http://schemas.microsoft.com/office/drawing/2014/main" id="{CD1DE059-4250-9D4E-3A2C-07876290C345}"/>
                </a:ext>
              </a:extLst>
            </p:cNvPr>
            <p:cNvPicPr>
              <a:picLocks noChangeAspect="1"/>
            </p:cNvPicPr>
            <p:nvPr/>
          </p:nvPicPr>
          <p:blipFill>
            <a:blip r:embed="rId17"/>
            <a:stretch>
              <a:fillRect/>
            </a:stretch>
          </p:blipFill>
          <p:spPr>
            <a:xfrm>
              <a:off x="7341531" y="1877871"/>
              <a:ext cx="564918" cy="582870"/>
            </a:xfrm>
            <a:prstGeom prst="rect">
              <a:avLst/>
            </a:prstGeom>
          </p:spPr>
        </p:pic>
        <p:pic>
          <p:nvPicPr>
            <p:cNvPr id="42" name="Picture 31" descr="A picture containing text&#10;&#10;Description automatically generated">
              <a:extLst>
                <a:ext uri="{FF2B5EF4-FFF2-40B4-BE49-F238E27FC236}">
                  <a16:creationId xmlns:a16="http://schemas.microsoft.com/office/drawing/2014/main" id="{EA072441-C177-231F-19C7-7EBA78425F20}"/>
                </a:ext>
              </a:extLst>
            </p:cNvPr>
            <p:cNvPicPr>
              <a:picLocks noChangeAspect="1"/>
            </p:cNvPicPr>
            <p:nvPr/>
          </p:nvPicPr>
          <p:blipFill>
            <a:blip r:embed="rId18"/>
            <a:stretch>
              <a:fillRect/>
            </a:stretch>
          </p:blipFill>
          <p:spPr>
            <a:xfrm>
              <a:off x="7311609" y="2554096"/>
              <a:ext cx="618777" cy="600824"/>
            </a:xfrm>
            <a:prstGeom prst="rect">
              <a:avLst/>
            </a:prstGeom>
          </p:spPr>
        </p:pic>
      </p:grpSp>
      <p:sp>
        <p:nvSpPr>
          <p:cNvPr id="46" name="Content Placeholder 2">
            <a:extLst>
              <a:ext uri="{FF2B5EF4-FFF2-40B4-BE49-F238E27FC236}">
                <a16:creationId xmlns:a16="http://schemas.microsoft.com/office/drawing/2014/main" id="{4DD2642A-C254-83C8-B6B8-9CCE9C9F155B}"/>
              </a:ext>
            </a:extLst>
          </p:cNvPr>
          <p:cNvSpPr txBox="1">
            <a:spLocks/>
          </p:cNvSpPr>
          <p:nvPr/>
        </p:nvSpPr>
        <p:spPr>
          <a:xfrm>
            <a:off x="1625884" y="3184285"/>
            <a:ext cx="6083128" cy="487376"/>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a:latin typeface="Times New Roman"/>
                <a:cs typeface="Times New Roman"/>
              </a:rPr>
              <a:t>Nodes with the highest Eigenvector Centralities</a:t>
            </a:r>
            <a:endParaRPr lang="en-US" u="sng">
              <a:latin typeface="Times New Roman"/>
              <a:cs typeface="Times New Roman"/>
            </a:endParaRPr>
          </a:p>
          <a:p>
            <a:pPr marL="0" indent="0" algn="ctr">
              <a:buFont typeface="Arial" panose="020B0604020202020204" pitchFamily="34" charset="0"/>
              <a:buNone/>
            </a:pPr>
            <a:endParaRPr lang="en-US" u="sng">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10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Freeform: Shape 9">
            <a:extLst>
              <a:ext uri="{FF2B5EF4-FFF2-40B4-BE49-F238E27FC236}">
                <a16:creationId xmlns:a16="http://schemas.microsoft.com/office/drawing/2014/main" id="{7E9FF7ED-C67F-4E8D-8157-6BB83D644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44" y="1339850"/>
            <a:ext cx="7805513" cy="1418720"/>
          </a:xfrm>
          <a:custGeom>
            <a:avLst/>
            <a:gdLst>
              <a:gd name="connsiteX0" fmla="*/ 0 w 10407351"/>
              <a:gd name="connsiteY0" fmla="*/ 0 h 1891626"/>
              <a:gd name="connsiteX1" fmla="*/ 10407351 w 10407351"/>
              <a:gd name="connsiteY1" fmla="*/ 0 h 1891626"/>
              <a:gd name="connsiteX2" fmla="*/ 10407351 w 10407351"/>
              <a:gd name="connsiteY2" fmla="*/ 1364684 h 1891626"/>
              <a:gd name="connsiteX3" fmla="*/ 10278187 w 10407351"/>
              <a:gd name="connsiteY3" fmla="*/ 1375369 h 1891626"/>
              <a:gd name="connsiteX4" fmla="*/ 10183452 w 10407351"/>
              <a:gd name="connsiteY4" fmla="*/ 1391690 h 1891626"/>
              <a:gd name="connsiteX5" fmla="*/ 9936834 w 10407351"/>
              <a:gd name="connsiteY5" fmla="*/ 1413567 h 1891626"/>
              <a:gd name="connsiteX6" fmla="*/ 9633679 w 10407351"/>
              <a:gd name="connsiteY6" fmla="*/ 1479227 h 1891626"/>
              <a:gd name="connsiteX7" fmla="*/ 9464371 w 10407351"/>
              <a:gd name="connsiteY7" fmla="*/ 1479341 h 1891626"/>
              <a:gd name="connsiteX8" fmla="*/ 9351136 w 10407351"/>
              <a:gd name="connsiteY8" fmla="*/ 1473048 h 1891626"/>
              <a:gd name="connsiteX9" fmla="*/ 9277477 w 10407351"/>
              <a:gd name="connsiteY9" fmla="*/ 1467445 h 1891626"/>
              <a:gd name="connsiteX10" fmla="*/ 9221081 w 10407351"/>
              <a:gd name="connsiteY10" fmla="*/ 1462245 h 1891626"/>
              <a:gd name="connsiteX11" fmla="*/ 9145968 w 10407351"/>
              <a:gd name="connsiteY11" fmla="*/ 1462282 h 1891626"/>
              <a:gd name="connsiteX12" fmla="*/ 9023280 w 10407351"/>
              <a:gd name="connsiteY12" fmla="*/ 1511217 h 1891626"/>
              <a:gd name="connsiteX13" fmla="*/ 8830925 w 10407351"/>
              <a:gd name="connsiteY13" fmla="*/ 1554093 h 1891626"/>
              <a:gd name="connsiteX14" fmla="*/ 8676048 w 10407351"/>
              <a:gd name="connsiteY14" fmla="*/ 1560374 h 1891626"/>
              <a:gd name="connsiteX15" fmla="*/ 8638989 w 10407351"/>
              <a:gd name="connsiteY15" fmla="*/ 1568839 h 1891626"/>
              <a:gd name="connsiteX16" fmla="*/ 8456861 w 10407351"/>
              <a:gd name="connsiteY16" fmla="*/ 1566972 h 1891626"/>
              <a:gd name="connsiteX17" fmla="*/ 8189198 w 10407351"/>
              <a:gd name="connsiteY17" fmla="*/ 1584307 h 1891626"/>
              <a:gd name="connsiteX18" fmla="*/ 7898401 w 10407351"/>
              <a:gd name="connsiteY18" fmla="*/ 1565768 h 1891626"/>
              <a:gd name="connsiteX19" fmla="*/ 7563813 w 10407351"/>
              <a:gd name="connsiteY19" fmla="*/ 1558454 h 1891626"/>
              <a:gd name="connsiteX20" fmla="*/ 7349063 w 10407351"/>
              <a:gd name="connsiteY20" fmla="*/ 1551966 h 1891626"/>
              <a:gd name="connsiteX21" fmla="*/ 7131024 w 10407351"/>
              <a:gd name="connsiteY21" fmla="*/ 1585911 h 1891626"/>
              <a:gd name="connsiteX22" fmla="*/ 6889291 w 10407351"/>
              <a:gd name="connsiteY22" fmla="*/ 1610925 h 1891626"/>
              <a:gd name="connsiteX23" fmla="*/ 6668938 w 10407351"/>
              <a:gd name="connsiteY23" fmla="*/ 1613148 h 1891626"/>
              <a:gd name="connsiteX24" fmla="*/ 6538541 w 10407351"/>
              <a:gd name="connsiteY24" fmla="*/ 1620507 h 1891626"/>
              <a:gd name="connsiteX25" fmla="*/ 6491279 w 10407351"/>
              <a:gd name="connsiteY25" fmla="*/ 1632773 h 1891626"/>
              <a:gd name="connsiteX26" fmla="*/ 6423751 w 10407351"/>
              <a:gd name="connsiteY26" fmla="*/ 1643536 h 1891626"/>
              <a:gd name="connsiteX27" fmla="*/ 6306336 w 10407351"/>
              <a:gd name="connsiteY27" fmla="*/ 1669857 h 1891626"/>
              <a:gd name="connsiteX28" fmla="*/ 6155679 w 10407351"/>
              <a:gd name="connsiteY28" fmla="*/ 1680409 h 1891626"/>
              <a:gd name="connsiteX29" fmla="*/ 6018716 w 10407351"/>
              <a:gd name="connsiteY29" fmla="*/ 1668513 h 1891626"/>
              <a:gd name="connsiteX30" fmla="*/ 5927081 w 10407351"/>
              <a:gd name="connsiteY30" fmla="*/ 1663779 h 1891626"/>
              <a:gd name="connsiteX31" fmla="*/ 5704857 w 10407351"/>
              <a:gd name="connsiteY31" fmla="*/ 1661355 h 1891626"/>
              <a:gd name="connsiteX32" fmla="*/ 5464353 w 10407351"/>
              <a:gd name="connsiteY32" fmla="*/ 1649361 h 1891626"/>
              <a:gd name="connsiteX33" fmla="*/ 5408840 w 10407351"/>
              <a:gd name="connsiteY33" fmla="*/ 1659913 h 1891626"/>
              <a:gd name="connsiteX34" fmla="*/ 5315720 w 10407351"/>
              <a:gd name="connsiteY34" fmla="*/ 1677105 h 1891626"/>
              <a:gd name="connsiteX35" fmla="*/ 5250566 w 10407351"/>
              <a:gd name="connsiteY35" fmla="*/ 1709327 h 1891626"/>
              <a:gd name="connsiteX36" fmla="*/ 5170942 w 10407351"/>
              <a:gd name="connsiteY36" fmla="*/ 1716026 h 1891626"/>
              <a:gd name="connsiteX37" fmla="*/ 5063388 w 10407351"/>
              <a:gd name="connsiteY37" fmla="*/ 1707824 h 1891626"/>
              <a:gd name="connsiteX38" fmla="*/ 4937644 w 10407351"/>
              <a:gd name="connsiteY38" fmla="*/ 1733778 h 1891626"/>
              <a:gd name="connsiteX39" fmla="*/ 4863636 w 10407351"/>
              <a:gd name="connsiteY39" fmla="*/ 1742276 h 1891626"/>
              <a:gd name="connsiteX40" fmla="*/ 4663097 w 10407351"/>
              <a:gd name="connsiteY40" fmla="*/ 1772517 h 1891626"/>
              <a:gd name="connsiteX41" fmla="*/ 4576142 w 10407351"/>
              <a:gd name="connsiteY41" fmla="*/ 1801338 h 1891626"/>
              <a:gd name="connsiteX42" fmla="*/ 4432728 w 10407351"/>
              <a:gd name="connsiteY42" fmla="*/ 1821550 h 1891626"/>
              <a:gd name="connsiteX43" fmla="*/ 4330325 w 10407351"/>
              <a:gd name="connsiteY43" fmla="*/ 1832397 h 1891626"/>
              <a:gd name="connsiteX44" fmla="*/ 4301301 w 10407351"/>
              <a:gd name="connsiteY44" fmla="*/ 1853709 h 1891626"/>
              <a:gd name="connsiteX45" fmla="*/ 4300886 w 10407351"/>
              <a:gd name="connsiteY45" fmla="*/ 1854105 h 1891626"/>
              <a:gd name="connsiteX46" fmla="*/ 4238651 w 10407351"/>
              <a:gd name="connsiteY46" fmla="*/ 1857049 h 1891626"/>
              <a:gd name="connsiteX47" fmla="*/ 4102292 w 10407351"/>
              <a:gd name="connsiteY47" fmla="*/ 1880193 h 1891626"/>
              <a:gd name="connsiteX48" fmla="*/ 4059333 w 10407351"/>
              <a:gd name="connsiteY48" fmla="*/ 1886249 h 1891626"/>
              <a:gd name="connsiteX49" fmla="*/ 4036441 w 10407351"/>
              <a:gd name="connsiteY49" fmla="*/ 1891626 h 1891626"/>
              <a:gd name="connsiteX50" fmla="*/ 4002125 w 10407351"/>
              <a:gd name="connsiteY50" fmla="*/ 1877697 h 1891626"/>
              <a:gd name="connsiteX51" fmla="*/ 3959209 w 10407351"/>
              <a:gd name="connsiteY51" fmla="*/ 1883738 h 1891626"/>
              <a:gd name="connsiteX52" fmla="*/ 3949215 w 10407351"/>
              <a:gd name="connsiteY52" fmla="*/ 1885692 h 1891626"/>
              <a:gd name="connsiteX53" fmla="*/ 3874146 w 10407351"/>
              <a:gd name="connsiteY53" fmla="*/ 1872130 h 1891626"/>
              <a:gd name="connsiteX54" fmla="*/ 3866827 w 10407351"/>
              <a:gd name="connsiteY54" fmla="*/ 1866688 h 1891626"/>
              <a:gd name="connsiteX55" fmla="*/ 3829184 w 10407351"/>
              <a:gd name="connsiteY55" fmla="*/ 1864322 h 1891626"/>
              <a:gd name="connsiteX56" fmla="*/ 3824903 w 10407351"/>
              <a:gd name="connsiteY56" fmla="*/ 1865766 h 1891626"/>
              <a:gd name="connsiteX57" fmla="*/ 3793706 w 10407351"/>
              <a:gd name="connsiteY57" fmla="*/ 1857436 h 1891626"/>
              <a:gd name="connsiteX58" fmla="*/ 3668616 w 10407351"/>
              <a:gd name="connsiteY58" fmla="*/ 1842745 h 1891626"/>
              <a:gd name="connsiteX59" fmla="*/ 3428086 w 10407351"/>
              <a:gd name="connsiteY59" fmla="*/ 1835034 h 1891626"/>
              <a:gd name="connsiteX60" fmla="*/ 3177594 w 10407351"/>
              <a:gd name="connsiteY60" fmla="*/ 1813026 h 1891626"/>
              <a:gd name="connsiteX61" fmla="*/ 2940077 w 10407351"/>
              <a:gd name="connsiteY61" fmla="*/ 1821546 h 1891626"/>
              <a:gd name="connsiteX62" fmla="*/ 2508536 w 10407351"/>
              <a:gd name="connsiteY62" fmla="*/ 1797990 h 1891626"/>
              <a:gd name="connsiteX63" fmla="*/ 2360486 w 10407351"/>
              <a:gd name="connsiteY63" fmla="*/ 1795882 h 1891626"/>
              <a:gd name="connsiteX64" fmla="*/ 2261294 w 10407351"/>
              <a:gd name="connsiteY64" fmla="*/ 1795084 h 1891626"/>
              <a:gd name="connsiteX65" fmla="*/ 2254419 w 10407351"/>
              <a:gd name="connsiteY65" fmla="*/ 1797320 h 1891626"/>
              <a:gd name="connsiteX66" fmla="*/ 2226713 w 10407351"/>
              <a:gd name="connsiteY66" fmla="*/ 1798641 h 1891626"/>
              <a:gd name="connsiteX67" fmla="*/ 2219128 w 10407351"/>
              <a:gd name="connsiteY67" fmla="*/ 1808552 h 1891626"/>
              <a:gd name="connsiteX68" fmla="*/ 2126538 w 10407351"/>
              <a:gd name="connsiteY68" fmla="*/ 1817143 h 1891626"/>
              <a:gd name="connsiteX69" fmla="*/ 1903694 w 10407351"/>
              <a:gd name="connsiteY69" fmla="*/ 1821035 h 1891626"/>
              <a:gd name="connsiteX70" fmla="*/ 1738778 w 10407351"/>
              <a:gd name="connsiteY70" fmla="*/ 1804426 h 1891626"/>
              <a:gd name="connsiteX71" fmla="*/ 1683603 w 10407351"/>
              <a:gd name="connsiteY71" fmla="*/ 1813609 h 1891626"/>
              <a:gd name="connsiteX72" fmla="*/ 1613964 w 10407351"/>
              <a:gd name="connsiteY72" fmla="*/ 1812650 h 1891626"/>
              <a:gd name="connsiteX73" fmla="*/ 1613403 w 10407351"/>
              <a:gd name="connsiteY73" fmla="*/ 1813209 h 1891626"/>
              <a:gd name="connsiteX74" fmla="*/ 1602061 w 10407351"/>
              <a:gd name="connsiteY74" fmla="*/ 1811331 h 1891626"/>
              <a:gd name="connsiteX75" fmla="*/ 1395632 w 10407351"/>
              <a:gd name="connsiteY75" fmla="*/ 1797257 h 1891626"/>
              <a:gd name="connsiteX76" fmla="*/ 1181443 w 10407351"/>
              <a:gd name="connsiteY76" fmla="*/ 1751614 h 1891626"/>
              <a:gd name="connsiteX77" fmla="*/ 974248 w 10407351"/>
              <a:gd name="connsiteY77" fmla="*/ 1721123 h 1891626"/>
              <a:gd name="connsiteX78" fmla="*/ 867706 w 10407351"/>
              <a:gd name="connsiteY78" fmla="*/ 1694653 h 1891626"/>
              <a:gd name="connsiteX79" fmla="*/ 841666 w 10407351"/>
              <a:gd name="connsiteY79" fmla="*/ 1683413 h 1891626"/>
              <a:gd name="connsiteX80" fmla="*/ 837797 w 10407351"/>
              <a:gd name="connsiteY80" fmla="*/ 1684443 h 1891626"/>
              <a:gd name="connsiteX81" fmla="*/ 805502 w 10407351"/>
              <a:gd name="connsiteY81" fmla="*/ 1678518 h 1891626"/>
              <a:gd name="connsiteX82" fmla="*/ 799788 w 10407351"/>
              <a:gd name="connsiteY82" fmla="*/ 1672416 h 1891626"/>
              <a:gd name="connsiteX83" fmla="*/ 736389 w 10407351"/>
              <a:gd name="connsiteY83" fmla="*/ 1651814 h 1891626"/>
              <a:gd name="connsiteX84" fmla="*/ 727522 w 10407351"/>
              <a:gd name="connsiteY84" fmla="*/ 1652807 h 1891626"/>
              <a:gd name="connsiteX85" fmla="*/ 689713 w 10407351"/>
              <a:gd name="connsiteY85" fmla="*/ 1654738 h 1891626"/>
              <a:gd name="connsiteX86" fmla="*/ 661608 w 10407351"/>
              <a:gd name="connsiteY86" fmla="*/ 1637638 h 1891626"/>
              <a:gd name="connsiteX87" fmla="*/ 641195 w 10407351"/>
              <a:gd name="connsiteY87" fmla="*/ 1640809 h 1891626"/>
              <a:gd name="connsiteX88" fmla="*/ 603348 w 10407351"/>
              <a:gd name="connsiteY88" fmla="*/ 1642751 h 1891626"/>
              <a:gd name="connsiteX89" fmla="*/ 482767 w 10407351"/>
              <a:gd name="connsiteY89" fmla="*/ 1652811 h 1891626"/>
              <a:gd name="connsiteX90" fmla="*/ 428597 w 10407351"/>
              <a:gd name="connsiteY90" fmla="*/ 1649830 h 1891626"/>
              <a:gd name="connsiteX91" fmla="*/ 428193 w 10407351"/>
              <a:gd name="connsiteY91" fmla="*/ 1650184 h 1891626"/>
              <a:gd name="connsiteX92" fmla="*/ 400669 w 10407351"/>
              <a:gd name="connsiteY92" fmla="*/ 1668609 h 1891626"/>
              <a:gd name="connsiteX93" fmla="*/ 310856 w 10407351"/>
              <a:gd name="connsiteY93" fmla="*/ 1669671 h 1891626"/>
              <a:gd name="connsiteX94" fmla="*/ 184505 w 10407351"/>
              <a:gd name="connsiteY94" fmla="*/ 1676148 h 1891626"/>
              <a:gd name="connsiteX95" fmla="*/ 106017 w 10407351"/>
              <a:gd name="connsiteY95" fmla="*/ 1696538 h 1891626"/>
              <a:gd name="connsiteX96" fmla="*/ 15107 w 10407351"/>
              <a:gd name="connsiteY96" fmla="*/ 1705860 h 1891626"/>
              <a:gd name="connsiteX97" fmla="*/ 0 w 10407351"/>
              <a:gd name="connsiteY97" fmla="*/ 1707056 h 18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0407351" h="1891626">
                <a:moveTo>
                  <a:pt x="0" y="0"/>
                </a:moveTo>
                <a:lnTo>
                  <a:pt x="10407351" y="0"/>
                </a:lnTo>
                <a:lnTo>
                  <a:pt x="10407351" y="1364684"/>
                </a:lnTo>
                <a:lnTo>
                  <a:pt x="10278187" y="1375369"/>
                </a:lnTo>
                <a:cubicBezTo>
                  <a:pt x="10230814" y="1379006"/>
                  <a:pt x="10192985" y="1383268"/>
                  <a:pt x="10183452" y="1391690"/>
                </a:cubicBezTo>
                <a:cubicBezTo>
                  <a:pt x="10056050" y="1406552"/>
                  <a:pt x="10047372" y="1392862"/>
                  <a:pt x="9936834" y="1413567"/>
                </a:cubicBezTo>
                <a:cubicBezTo>
                  <a:pt x="9842543" y="1449236"/>
                  <a:pt x="9758704" y="1437289"/>
                  <a:pt x="9633679" y="1479227"/>
                </a:cubicBezTo>
                <a:cubicBezTo>
                  <a:pt x="9572087" y="1477856"/>
                  <a:pt x="9524044" y="1488294"/>
                  <a:pt x="9464371" y="1479341"/>
                </a:cubicBezTo>
                <a:cubicBezTo>
                  <a:pt x="9437979" y="1471131"/>
                  <a:pt x="9382095" y="1495583"/>
                  <a:pt x="9351136" y="1473048"/>
                </a:cubicBezTo>
                <a:cubicBezTo>
                  <a:pt x="9348834" y="1489421"/>
                  <a:pt x="9290403" y="1475047"/>
                  <a:pt x="9277477" y="1467445"/>
                </a:cubicBezTo>
                <a:cubicBezTo>
                  <a:pt x="9262484" y="1474590"/>
                  <a:pt x="9237294" y="1461551"/>
                  <a:pt x="9221081" y="1462245"/>
                </a:cubicBezTo>
                <a:cubicBezTo>
                  <a:pt x="9189009" y="1426438"/>
                  <a:pt x="9185445" y="1482627"/>
                  <a:pt x="9145968" y="1462282"/>
                </a:cubicBezTo>
                <a:cubicBezTo>
                  <a:pt x="9128623" y="1474438"/>
                  <a:pt x="9069817" y="1500224"/>
                  <a:pt x="9023280" y="1511217"/>
                </a:cubicBezTo>
                <a:cubicBezTo>
                  <a:pt x="8931735" y="1535229"/>
                  <a:pt x="8925405" y="1563795"/>
                  <a:pt x="8830925" y="1554093"/>
                </a:cubicBezTo>
                <a:cubicBezTo>
                  <a:pt x="8817633" y="1577274"/>
                  <a:pt x="8655791" y="1518891"/>
                  <a:pt x="8676048" y="1560374"/>
                </a:cubicBezTo>
                <a:cubicBezTo>
                  <a:pt x="8644516" y="1558347"/>
                  <a:pt x="8621413" y="1541838"/>
                  <a:pt x="8638989" y="1568839"/>
                </a:cubicBezTo>
                <a:lnTo>
                  <a:pt x="8456861" y="1566972"/>
                </a:lnTo>
                <a:cubicBezTo>
                  <a:pt x="8355907" y="1574502"/>
                  <a:pt x="8292865" y="1594374"/>
                  <a:pt x="8189198" y="1584307"/>
                </a:cubicBezTo>
                <a:cubicBezTo>
                  <a:pt x="8087659" y="1583101"/>
                  <a:pt x="8036427" y="1565402"/>
                  <a:pt x="7898401" y="1565768"/>
                </a:cubicBezTo>
                <a:cubicBezTo>
                  <a:pt x="7801198" y="1563426"/>
                  <a:pt x="7662139" y="1549692"/>
                  <a:pt x="7563813" y="1558454"/>
                </a:cubicBezTo>
                <a:cubicBezTo>
                  <a:pt x="7446107" y="1537502"/>
                  <a:pt x="7475233" y="1563414"/>
                  <a:pt x="7349063" y="1551966"/>
                </a:cubicBezTo>
                <a:cubicBezTo>
                  <a:pt x="7293901" y="1597253"/>
                  <a:pt x="7197687" y="1574689"/>
                  <a:pt x="7131024" y="1585911"/>
                </a:cubicBezTo>
                <a:cubicBezTo>
                  <a:pt x="7054397" y="1595738"/>
                  <a:pt x="6966306" y="1606385"/>
                  <a:pt x="6889291" y="1610925"/>
                </a:cubicBezTo>
                <a:cubicBezTo>
                  <a:pt x="6828293" y="1590519"/>
                  <a:pt x="6744624" y="1640610"/>
                  <a:pt x="6668938" y="1613148"/>
                </a:cubicBezTo>
                <a:cubicBezTo>
                  <a:pt x="6641091" y="1606533"/>
                  <a:pt x="6554865" y="1607368"/>
                  <a:pt x="6538541" y="1620507"/>
                </a:cubicBezTo>
                <a:cubicBezTo>
                  <a:pt x="6520561" y="1623357"/>
                  <a:pt x="6499589" y="1618703"/>
                  <a:pt x="6491279" y="1632773"/>
                </a:cubicBezTo>
                <a:cubicBezTo>
                  <a:pt x="6477549" y="1649705"/>
                  <a:pt x="6414822" y="1623561"/>
                  <a:pt x="6423751" y="1643536"/>
                </a:cubicBezTo>
                <a:cubicBezTo>
                  <a:pt x="6379212" y="1625620"/>
                  <a:pt x="6343784" y="1661091"/>
                  <a:pt x="6306336" y="1669857"/>
                </a:cubicBezTo>
                <a:cubicBezTo>
                  <a:pt x="6271255" y="1652084"/>
                  <a:pt x="6237427" y="1675939"/>
                  <a:pt x="6155679" y="1680409"/>
                </a:cubicBezTo>
                <a:cubicBezTo>
                  <a:pt x="6117102" y="1659854"/>
                  <a:pt x="6090477" y="1695769"/>
                  <a:pt x="6018716" y="1668513"/>
                </a:cubicBezTo>
                <a:cubicBezTo>
                  <a:pt x="5980616" y="1668349"/>
                  <a:pt x="5992558" y="1668233"/>
                  <a:pt x="5927081" y="1663779"/>
                </a:cubicBezTo>
                <a:cubicBezTo>
                  <a:pt x="5827173" y="1658997"/>
                  <a:pt x="5796898" y="1666984"/>
                  <a:pt x="5704857" y="1661355"/>
                </a:cubicBezTo>
                <a:cubicBezTo>
                  <a:pt x="5601589" y="1659346"/>
                  <a:pt x="5599375" y="1682928"/>
                  <a:pt x="5464353" y="1649361"/>
                </a:cubicBezTo>
                <a:cubicBezTo>
                  <a:pt x="5453726" y="1665362"/>
                  <a:pt x="5437668" y="1666580"/>
                  <a:pt x="5408840" y="1659913"/>
                </a:cubicBezTo>
                <a:cubicBezTo>
                  <a:pt x="5358895" y="1660103"/>
                  <a:pt x="5370707" y="1699223"/>
                  <a:pt x="5315720" y="1677105"/>
                </a:cubicBezTo>
                <a:cubicBezTo>
                  <a:pt x="5329008" y="1697915"/>
                  <a:pt x="5223140" y="1688103"/>
                  <a:pt x="5250566" y="1709327"/>
                </a:cubicBezTo>
                <a:cubicBezTo>
                  <a:pt x="5222116" y="1729504"/>
                  <a:pt x="5199669" y="1698367"/>
                  <a:pt x="5170942" y="1716026"/>
                </a:cubicBezTo>
                <a:cubicBezTo>
                  <a:pt x="5139745" y="1715775"/>
                  <a:pt x="5102270" y="1704865"/>
                  <a:pt x="5063388" y="1707824"/>
                </a:cubicBezTo>
                <a:cubicBezTo>
                  <a:pt x="5010058" y="1697604"/>
                  <a:pt x="5004778" y="1720109"/>
                  <a:pt x="4937644" y="1733778"/>
                </a:cubicBezTo>
                <a:cubicBezTo>
                  <a:pt x="4905985" y="1722536"/>
                  <a:pt x="4883924" y="1729474"/>
                  <a:pt x="4863636" y="1742276"/>
                </a:cubicBezTo>
                <a:cubicBezTo>
                  <a:pt x="4795354" y="1741736"/>
                  <a:pt x="4737536" y="1762242"/>
                  <a:pt x="4663097" y="1772517"/>
                </a:cubicBezTo>
                <a:cubicBezTo>
                  <a:pt x="4581331" y="1791410"/>
                  <a:pt x="4626382" y="1787132"/>
                  <a:pt x="4576142" y="1801338"/>
                </a:cubicBezTo>
                <a:lnTo>
                  <a:pt x="4432728" y="1821550"/>
                </a:lnTo>
                <a:lnTo>
                  <a:pt x="4330325" y="1832397"/>
                </a:lnTo>
                <a:lnTo>
                  <a:pt x="4301301" y="1853709"/>
                </a:lnTo>
                <a:lnTo>
                  <a:pt x="4300886" y="1854105"/>
                </a:lnTo>
                <a:lnTo>
                  <a:pt x="4238651" y="1857049"/>
                </a:lnTo>
                <a:cubicBezTo>
                  <a:pt x="4205553" y="1861397"/>
                  <a:pt x="4139860" y="1874675"/>
                  <a:pt x="4102292" y="1880193"/>
                </a:cubicBezTo>
                <a:cubicBezTo>
                  <a:pt x="4068199" y="1876181"/>
                  <a:pt x="4047224" y="1858325"/>
                  <a:pt x="4059333" y="1886249"/>
                </a:cubicBezTo>
                <a:cubicBezTo>
                  <a:pt x="4048134" y="1885724"/>
                  <a:pt x="4041292" y="1887993"/>
                  <a:pt x="4036441" y="1891626"/>
                </a:cubicBezTo>
                <a:lnTo>
                  <a:pt x="4002125" y="1877697"/>
                </a:lnTo>
                <a:lnTo>
                  <a:pt x="3959209" y="1883738"/>
                </a:lnTo>
                <a:lnTo>
                  <a:pt x="3949215" y="1885692"/>
                </a:lnTo>
                <a:lnTo>
                  <a:pt x="3874146" y="1872130"/>
                </a:lnTo>
                <a:lnTo>
                  <a:pt x="3866827" y="1866688"/>
                </a:lnTo>
                <a:cubicBezTo>
                  <a:pt x="3858976" y="1863338"/>
                  <a:pt x="3847802" y="1861787"/>
                  <a:pt x="3829184" y="1864322"/>
                </a:cubicBezTo>
                <a:lnTo>
                  <a:pt x="3824903" y="1865766"/>
                </a:lnTo>
                <a:lnTo>
                  <a:pt x="3793706" y="1857436"/>
                </a:lnTo>
                <a:cubicBezTo>
                  <a:pt x="3783639" y="1853644"/>
                  <a:pt x="3675915" y="1848872"/>
                  <a:pt x="3668616" y="1842745"/>
                </a:cubicBezTo>
                <a:cubicBezTo>
                  <a:pt x="3550655" y="1857913"/>
                  <a:pt x="3542534" y="1830996"/>
                  <a:pt x="3428086" y="1835034"/>
                </a:cubicBezTo>
                <a:cubicBezTo>
                  <a:pt x="3328965" y="1794018"/>
                  <a:pt x="3266446" y="1819001"/>
                  <a:pt x="3177594" y="1813026"/>
                </a:cubicBezTo>
                <a:cubicBezTo>
                  <a:pt x="3092965" y="1808822"/>
                  <a:pt x="3053780" y="1822095"/>
                  <a:pt x="2940077" y="1821546"/>
                </a:cubicBezTo>
                <a:cubicBezTo>
                  <a:pt x="2819604" y="1812601"/>
                  <a:pt x="2644050" y="1817354"/>
                  <a:pt x="2508536" y="1797990"/>
                </a:cubicBezTo>
                <a:cubicBezTo>
                  <a:pt x="2402062" y="1791757"/>
                  <a:pt x="2401694" y="1796365"/>
                  <a:pt x="2360486" y="1795882"/>
                </a:cubicBezTo>
                <a:cubicBezTo>
                  <a:pt x="2346784" y="1798538"/>
                  <a:pt x="2274412" y="1790769"/>
                  <a:pt x="2261294" y="1795084"/>
                </a:cubicBezTo>
                <a:lnTo>
                  <a:pt x="2254419" y="1797320"/>
                </a:lnTo>
                <a:lnTo>
                  <a:pt x="2226713" y="1798641"/>
                </a:lnTo>
                <a:lnTo>
                  <a:pt x="2219128" y="1808552"/>
                </a:lnTo>
                <a:lnTo>
                  <a:pt x="2126538" y="1817143"/>
                </a:lnTo>
                <a:cubicBezTo>
                  <a:pt x="2064983" y="1793016"/>
                  <a:pt x="2012426" y="1821800"/>
                  <a:pt x="1903694" y="1821035"/>
                </a:cubicBezTo>
                <a:cubicBezTo>
                  <a:pt x="1874879" y="1812700"/>
                  <a:pt x="1760206" y="1792415"/>
                  <a:pt x="1738778" y="1804426"/>
                </a:cubicBezTo>
                <a:cubicBezTo>
                  <a:pt x="1718271" y="1806115"/>
                  <a:pt x="1696479" y="1800166"/>
                  <a:pt x="1683603" y="1813609"/>
                </a:cubicBezTo>
                <a:cubicBezTo>
                  <a:pt x="1668912" y="1825566"/>
                  <a:pt x="1630407" y="1811717"/>
                  <a:pt x="1613964" y="1812650"/>
                </a:cubicBezTo>
                <a:lnTo>
                  <a:pt x="1613403" y="1813209"/>
                </a:lnTo>
                <a:lnTo>
                  <a:pt x="1602061" y="1811331"/>
                </a:lnTo>
                <a:cubicBezTo>
                  <a:pt x="1503765" y="1799996"/>
                  <a:pt x="1468364" y="1809467"/>
                  <a:pt x="1395632" y="1797257"/>
                </a:cubicBezTo>
                <a:cubicBezTo>
                  <a:pt x="1319449" y="1782888"/>
                  <a:pt x="1262534" y="1801782"/>
                  <a:pt x="1181443" y="1751614"/>
                </a:cubicBezTo>
                <a:cubicBezTo>
                  <a:pt x="1081982" y="1744765"/>
                  <a:pt x="1078010" y="1717244"/>
                  <a:pt x="974248" y="1721123"/>
                </a:cubicBezTo>
                <a:cubicBezTo>
                  <a:pt x="968629" y="1714342"/>
                  <a:pt x="875985" y="1699376"/>
                  <a:pt x="867706" y="1694653"/>
                </a:cubicBezTo>
                <a:lnTo>
                  <a:pt x="841666" y="1683413"/>
                </a:lnTo>
                <a:lnTo>
                  <a:pt x="837797" y="1684443"/>
                </a:lnTo>
                <a:cubicBezTo>
                  <a:pt x="821405" y="1685195"/>
                  <a:pt x="811914" y="1682594"/>
                  <a:pt x="805502" y="1678518"/>
                </a:cubicBezTo>
                <a:lnTo>
                  <a:pt x="799788" y="1672416"/>
                </a:lnTo>
                <a:lnTo>
                  <a:pt x="736389" y="1651814"/>
                </a:lnTo>
                <a:lnTo>
                  <a:pt x="727522" y="1652807"/>
                </a:lnTo>
                <a:lnTo>
                  <a:pt x="689713" y="1654738"/>
                </a:lnTo>
                <a:lnTo>
                  <a:pt x="661608" y="1637638"/>
                </a:lnTo>
                <a:cubicBezTo>
                  <a:pt x="657000" y="1640788"/>
                  <a:pt x="650823" y="1642394"/>
                  <a:pt x="641195" y="1640809"/>
                </a:cubicBezTo>
                <a:cubicBezTo>
                  <a:pt x="648504" y="1669709"/>
                  <a:pt x="632384" y="1649973"/>
                  <a:pt x="603348" y="1642751"/>
                </a:cubicBezTo>
                <a:cubicBezTo>
                  <a:pt x="570224" y="1644670"/>
                  <a:pt x="511891" y="1651631"/>
                  <a:pt x="482767" y="1652811"/>
                </a:cubicBezTo>
                <a:lnTo>
                  <a:pt x="428597" y="1649830"/>
                </a:lnTo>
                <a:lnTo>
                  <a:pt x="428193" y="1650184"/>
                </a:lnTo>
                <a:lnTo>
                  <a:pt x="400669" y="1668609"/>
                </a:lnTo>
                <a:lnTo>
                  <a:pt x="310856" y="1669671"/>
                </a:lnTo>
                <a:lnTo>
                  <a:pt x="184505" y="1676148"/>
                </a:lnTo>
                <a:cubicBezTo>
                  <a:pt x="139434" y="1685497"/>
                  <a:pt x="178890" y="1685521"/>
                  <a:pt x="106017" y="1696538"/>
                </a:cubicBezTo>
                <a:cubicBezTo>
                  <a:pt x="73238" y="1698110"/>
                  <a:pt x="43763" y="1702620"/>
                  <a:pt x="15107" y="1705860"/>
                </a:cubicBezTo>
                <a:lnTo>
                  <a:pt x="0" y="1707056"/>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B11B1D37-F9A8-DD1B-EDC7-7C08CCC6ACA6}"/>
              </a:ext>
            </a:extLst>
          </p:cNvPr>
          <p:cNvSpPr>
            <a:spLocks noGrp="1"/>
          </p:cNvSpPr>
          <p:nvPr>
            <p:ph type="title"/>
          </p:nvPr>
        </p:nvSpPr>
        <p:spPr>
          <a:xfrm>
            <a:off x="966432" y="1589111"/>
            <a:ext cx="7211136" cy="845085"/>
          </a:xfrm>
        </p:spPr>
        <p:txBody>
          <a:bodyPr>
            <a:normAutofit/>
          </a:bodyPr>
          <a:lstStyle/>
          <a:p>
            <a:pPr algn="ctr"/>
            <a:r>
              <a:rPr lang="en-US" sz="4800">
                <a:latin typeface="Times New Roman"/>
                <a:cs typeface="Times New Roman"/>
              </a:rPr>
              <a:t>Limitations </a:t>
            </a:r>
            <a:endParaRPr lang="en-US" sz="4800">
              <a:latin typeface="Times New Roman" panose="02020603050405020304" pitchFamily="18" charset="0"/>
              <a:cs typeface="Times New Roman" panose="02020603050405020304" pitchFamily="18" charset="0"/>
            </a:endParaRPr>
          </a:p>
        </p:txBody>
      </p:sp>
      <p:sp>
        <p:nvSpPr>
          <p:cNvPr id="12" name="Rectangle 6">
            <a:extLst>
              <a:ext uri="{FF2B5EF4-FFF2-40B4-BE49-F238E27FC236}">
                <a16:creationId xmlns:a16="http://schemas.microsoft.com/office/drawing/2014/main" id="{9A36BEEB-EAB3-44BC-BC82-10039F23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6296" y="1172075"/>
            <a:ext cx="1011410" cy="305853"/>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A7D6E1E-F335-6FB7-CAFB-1F18B1479A60}"/>
              </a:ext>
            </a:extLst>
          </p:cNvPr>
          <p:cNvSpPr>
            <a:spLocks noGrp="1"/>
          </p:cNvSpPr>
          <p:nvPr>
            <p:ph idx="1"/>
          </p:nvPr>
        </p:nvSpPr>
        <p:spPr>
          <a:xfrm>
            <a:off x="1245117" y="3011979"/>
            <a:ext cx="7015718" cy="3290101"/>
          </a:xfrm>
        </p:spPr>
        <p:txBody>
          <a:bodyPr anchor="ctr">
            <a:noAutofit/>
          </a:bodyPr>
          <a:lstStyle/>
          <a:p>
            <a:r>
              <a:rPr lang="en-US" sz="2000">
                <a:latin typeface="Times New Roman"/>
                <a:cs typeface="Times New Roman"/>
              </a:rPr>
              <a:t>Missing overall user information data: </a:t>
            </a:r>
            <a:endParaRPr lang="en-US"/>
          </a:p>
          <a:p>
            <a:pPr marL="0" indent="0">
              <a:buNone/>
            </a:pPr>
            <a:r>
              <a:rPr lang="en-US" sz="2000">
                <a:latin typeface="Times New Roman"/>
                <a:cs typeface="Times New Roman"/>
              </a:rPr>
              <a:t>       - follower count</a:t>
            </a:r>
            <a:endParaRPr lang="en-US">
              <a:latin typeface="Calibri" panose="020F0502020204030204"/>
              <a:cs typeface="Calibri" panose="020F0502020204030204"/>
            </a:endParaRPr>
          </a:p>
          <a:p>
            <a:pPr marL="0" indent="0">
              <a:buNone/>
            </a:pPr>
            <a:r>
              <a:rPr lang="en-US" sz="2000">
                <a:latin typeface="Times New Roman"/>
                <a:cs typeface="Times New Roman"/>
              </a:rPr>
              <a:t>       - number of likes</a:t>
            </a:r>
            <a:endParaRPr lang="en-US">
              <a:latin typeface="Calibri" panose="020F0502020204030204"/>
              <a:cs typeface="Calibri" panose="020F0502020204030204"/>
            </a:endParaRPr>
          </a:p>
          <a:p>
            <a:pPr marL="0" indent="0">
              <a:buNone/>
            </a:pPr>
            <a:r>
              <a:rPr lang="en-US" sz="2000">
                <a:latin typeface="Times New Roman"/>
                <a:cs typeface="Times New Roman"/>
              </a:rPr>
              <a:t>       - number of retweets</a:t>
            </a:r>
            <a:endParaRPr lang="en-US">
              <a:cs typeface="Calibri" panose="020F0502020204030204"/>
            </a:endParaRPr>
          </a:p>
          <a:p>
            <a:r>
              <a:rPr lang="en-US" sz="2000">
                <a:latin typeface="Times New Roman"/>
                <a:cs typeface="Times New Roman"/>
              </a:rPr>
              <a:t>Edges and nodes had to be constructed from mentions data </a:t>
            </a:r>
            <a:endParaRPr lang="en-US" sz="2000">
              <a:latin typeface="Times New Roman" panose="02020603050405020304" pitchFamily="18" charset="0"/>
              <a:cs typeface="Times New Roman" panose="02020603050405020304" pitchFamily="18" charset="0"/>
            </a:endParaRPr>
          </a:p>
          <a:p>
            <a:r>
              <a:rPr lang="en-US" sz="2000">
                <a:latin typeface="Times New Roman"/>
                <a:cs typeface="Times New Roman"/>
              </a:rPr>
              <a:t>Large dataset, time-consuming to run code, required sampling </a:t>
            </a:r>
          </a:p>
          <a:p>
            <a:r>
              <a:rPr lang="en-US" sz="2000">
                <a:latin typeface="Times New Roman"/>
                <a:cs typeface="Times New Roman"/>
              </a:rPr>
              <a:t>Tweets captured only from the day of the Queen's death, not able to see how elements changed over time</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964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Freeform: Shape 9">
            <a:extLst>
              <a:ext uri="{FF2B5EF4-FFF2-40B4-BE49-F238E27FC236}">
                <a16:creationId xmlns:a16="http://schemas.microsoft.com/office/drawing/2014/main" id="{0DC0EC46-2230-4728-856D-F35311121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1" y="1339851"/>
            <a:ext cx="8178800" cy="4171687"/>
          </a:xfrm>
          <a:custGeom>
            <a:avLst/>
            <a:gdLst>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8506 w 11243827"/>
              <a:gd name="connsiteY105" fmla="*/ 5632788 h 5641173"/>
              <a:gd name="connsiteX106" fmla="*/ 7912803 w 11243827"/>
              <a:gd name="connsiteY106" fmla="*/ 5629702 h 5641173"/>
              <a:gd name="connsiteX107" fmla="*/ 7890915 w 11243827"/>
              <a:gd name="connsiteY107" fmla="*/ 5612272 h 5641173"/>
              <a:gd name="connsiteX108" fmla="*/ 7727691 w 11243827"/>
              <a:gd name="connsiteY108" fmla="*/ 5621064 h 5641173"/>
              <a:gd name="connsiteX109" fmla="*/ 7685998 w 11243827"/>
              <a:gd name="connsiteY109" fmla="*/ 5615564 h 5641173"/>
              <a:gd name="connsiteX110" fmla="*/ 7649302 w 11243827"/>
              <a:gd name="connsiteY110" fmla="*/ 5626541 h 5641173"/>
              <a:gd name="connsiteX111" fmla="*/ 7634083 w 11243827"/>
              <a:gd name="connsiteY111" fmla="*/ 5620862 h 5641173"/>
              <a:gd name="connsiteX112" fmla="*/ 7631455 w 11243827"/>
              <a:gd name="connsiteY112" fmla="*/ 5619708 h 5641173"/>
              <a:gd name="connsiteX113" fmla="*/ 7620952 w 11243827"/>
              <a:gd name="connsiteY113" fmla="*/ 5618872 h 5641173"/>
              <a:gd name="connsiteX114" fmla="*/ 7617992 w 11243827"/>
              <a:gd name="connsiteY114" fmla="*/ 5613914 h 5641173"/>
              <a:gd name="connsiteX115" fmla="*/ 7602182 w 11243827"/>
              <a:gd name="connsiteY115" fmla="*/ 5609271 h 5641173"/>
              <a:gd name="connsiteX116" fmla="*/ 7582847 w 11243827"/>
              <a:gd name="connsiteY116" fmla="*/ 5609047 h 5641173"/>
              <a:gd name="connsiteX117" fmla="*/ 7514158 w 11243827"/>
              <a:gd name="connsiteY117" fmla="*/ 5607737 h 5641173"/>
              <a:gd name="connsiteX118" fmla="*/ 7502955 w 11243827"/>
              <a:gd name="connsiteY118" fmla="*/ 5610415 h 5641173"/>
              <a:gd name="connsiteX119" fmla="*/ 7466391 w 11243827"/>
              <a:gd name="connsiteY119" fmla="*/ 5605949 h 5641173"/>
              <a:gd name="connsiteX120" fmla="*/ 7433806 w 11243827"/>
              <a:gd name="connsiteY120" fmla="*/ 5604945 h 5641173"/>
              <a:gd name="connsiteX121" fmla="*/ 7412693 w 11243827"/>
              <a:gd name="connsiteY121" fmla="*/ 5607075 h 5641173"/>
              <a:gd name="connsiteX122" fmla="*/ 7407159 w 11243827"/>
              <a:gd name="connsiteY122" fmla="*/ 5605310 h 5641173"/>
              <a:gd name="connsiteX123" fmla="*/ 7385900 w 11243827"/>
              <a:gd name="connsiteY123" fmla="*/ 5604171 h 5641173"/>
              <a:gd name="connsiteX124" fmla="*/ 7375071 w 11243827"/>
              <a:gd name="connsiteY124" fmla="*/ 5606788 h 5641173"/>
              <a:gd name="connsiteX125" fmla="*/ 7364382 w 11243827"/>
              <a:gd name="connsiteY125" fmla="*/ 5600762 h 5641173"/>
              <a:gd name="connsiteX126" fmla="*/ 7361770 w 11243827"/>
              <a:gd name="connsiteY126" fmla="*/ 5596347 h 5641173"/>
              <a:gd name="connsiteX127" fmla="*/ 7346641 w 11243827"/>
              <a:gd name="connsiteY127" fmla="*/ 5598329 h 5641173"/>
              <a:gd name="connsiteX128" fmla="*/ 7334238 w 11243827"/>
              <a:gd name="connsiteY128" fmla="*/ 5594014 h 5641173"/>
              <a:gd name="connsiteX129" fmla="*/ 7323426 w 11243827"/>
              <a:gd name="connsiteY129" fmla="*/ 5596835 h 5641173"/>
              <a:gd name="connsiteX130" fmla="*/ 7318938 w 11243827"/>
              <a:gd name="connsiteY130" fmla="*/ 5596200 h 5641173"/>
              <a:gd name="connsiteX131" fmla="*/ 7307784 w 11243827"/>
              <a:gd name="connsiteY131" fmla="*/ 5594065 h 5641173"/>
              <a:gd name="connsiteX132" fmla="*/ 7288540 w 11243827"/>
              <a:gd name="connsiteY132" fmla="*/ 5589320 h 5641173"/>
              <a:gd name="connsiteX133" fmla="*/ 7282537 w 11243827"/>
              <a:gd name="connsiteY133" fmla="*/ 5588660 h 5641173"/>
              <a:gd name="connsiteX134" fmla="*/ 7269466 w 11243827"/>
              <a:gd name="connsiteY134" fmla="*/ 5581404 h 5641173"/>
              <a:gd name="connsiteX135" fmla="*/ 7244165 w 11243827"/>
              <a:gd name="connsiteY135" fmla="*/ 5575200 h 5641173"/>
              <a:gd name="connsiteX136" fmla="*/ 7199619 w 11243827"/>
              <a:gd name="connsiteY136" fmla="*/ 5553550 h 5641173"/>
              <a:gd name="connsiteX137" fmla="*/ 7173434 w 11243827"/>
              <a:gd name="connsiteY137" fmla="*/ 5543219 h 5641173"/>
              <a:gd name="connsiteX138" fmla="*/ 7155718 w 11243827"/>
              <a:gd name="connsiteY138" fmla="*/ 5533697 h 5641173"/>
              <a:gd name="connsiteX139" fmla="*/ 7103430 w 11243827"/>
              <a:gd name="connsiteY139" fmla="*/ 5520249 h 5641173"/>
              <a:gd name="connsiteX140" fmla="*/ 7013746 w 11243827"/>
              <a:gd name="connsiteY140" fmla="*/ 5502470 h 5641173"/>
              <a:gd name="connsiteX141" fmla="*/ 6995379 w 11243827"/>
              <a:gd name="connsiteY141" fmla="*/ 5497693 h 5641173"/>
              <a:gd name="connsiteX142" fmla="*/ 6982475 w 11243827"/>
              <a:gd name="connsiteY142" fmla="*/ 5489641 h 5641173"/>
              <a:gd name="connsiteX143" fmla="*/ 6981994 w 11243827"/>
              <a:gd name="connsiteY143" fmla="*/ 5484335 h 5641173"/>
              <a:gd name="connsiteX144" fmla="*/ 6972355 w 11243827"/>
              <a:gd name="connsiteY144" fmla="*/ 5481074 h 5641173"/>
              <a:gd name="connsiteX145" fmla="*/ 6970394 w 11243827"/>
              <a:gd name="connsiteY145" fmla="*/ 5479383 h 5641173"/>
              <a:gd name="connsiteX146" fmla="*/ 6958543 w 11243827"/>
              <a:gd name="connsiteY146" fmla="*/ 5470507 h 5641173"/>
              <a:gd name="connsiteX147" fmla="*/ 6918276 w 11243827"/>
              <a:gd name="connsiteY147" fmla="*/ 5472034 h 5641173"/>
              <a:gd name="connsiteX148" fmla="*/ 6881046 w 11243827"/>
              <a:gd name="connsiteY148" fmla="*/ 5457070 h 5641173"/>
              <a:gd name="connsiteX149" fmla="*/ 6720917 w 11243827"/>
              <a:gd name="connsiteY149" fmla="*/ 5426664 h 5641173"/>
              <a:gd name="connsiteX150" fmla="*/ 6724964 w 11243827"/>
              <a:gd name="connsiteY150" fmla="*/ 5414071 h 5641173"/>
              <a:gd name="connsiteX151" fmla="*/ 6717823 w 11243827"/>
              <a:gd name="connsiteY151" fmla="*/ 5410317 h 5641173"/>
              <a:gd name="connsiteX152" fmla="*/ 6660723 w 11243827"/>
              <a:gd name="connsiteY152" fmla="*/ 5408304 h 5641173"/>
              <a:gd name="connsiteX153" fmla="*/ 6532914 w 11243827"/>
              <a:gd name="connsiteY153" fmla="*/ 5431205 h 5641173"/>
              <a:gd name="connsiteX154" fmla="*/ 6317327 w 11243827"/>
              <a:gd name="connsiteY154" fmla="*/ 5481889 h 5641173"/>
              <a:gd name="connsiteX155" fmla="*/ 6196243 w 11243827"/>
              <a:gd name="connsiteY155" fmla="*/ 5515042 h 5641173"/>
              <a:gd name="connsiteX156" fmla="*/ 6099124 w 11243827"/>
              <a:gd name="connsiteY156" fmla="*/ 5516848 h 5641173"/>
              <a:gd name="connsiteX157" fmla="*/ 6016077 w 11243827"/>
              <a:gd name="connsiteY157" fmla="*/ 5528642 h 5641173"/>
              <a:gd name="connsiteX158" fmla="*/ 6004389 w 11243827"/>
              <a:gd name="connsiteY158" fmla="*/ 5531206 h 5641173"/>
              <a:gd name="connsiteX159" fmla="*/ 5933945 w 11243827"/>
              <a:gd name="connsiteY159" fmla="*/ 5538840 h 5641173"/>
              <a:gd name="connsiteX160" fmla="*/ 5883936 w 11243827"/>
              <a:gd name="connsiteY160" fmla="*/ 5553807 h 5641173"/>
              <a:gd name="connsiteX161" fmla="*/ 5798331 w 11243827"/>
              <a:gd name="connsiteY161" fmla="*/ 5564248 h 5641173"/>
              <a:gd name="connsiteX162" fmla="*/ 5712738 w 11243827"/>
              <a:gd name="connsiteY162" fmla="*/ 5573120 h 5641173"/>
              <a:gd name="connsiteX163" fmla="*/ 5681342 w 11243827"/>
              <a:gd name="connsiteY163" fmla="*/ 5575621 h 5641173"/>
              <a:gd name="connsiteX164" fmla="*/ 5627167 w 11243827"/>
              <a:gd name="connsiteY164" fmla="*/ 5583215 h 5641173"/>
              <a:gd name="connsiteX165" fmla="*/ 5591414 w 11243827"/>
              <a:gd name="connsiteY165" fmla="*/ 5587695 h 5641173"/>
              <a:gd name="connsiteX166" fmla="*/ 5583028 w 11243827"/>
              <a:gd name="connsiteY166" fmla="*/ 5580877 h 5641173"/>
              <a:gd name="connsiteX167" fmla="*/ 5549426 w 11243827"/>
              <a:gd name="connsiteY167" fmla="*/ 5582858 h 5641173"/>
              <a:gd name="connsiteX168" fmla="*/ 5519999 w 11243827"/>
              <a:gd name="connsiteY168" fmla="*/ 5592246 h 5641173"/>
              <a:gd name="connsiteX169" fmla="*/ 5480028 w 11243827"/>
              <a:gd name="connsiteY169" fmla="*/ 5597282 h 5641173"/>
              <a:gd name="connsiteX170" fmla="*/ 5456175 w 11243827"/>
              <a:gd name="connsiteY170" fmla="*/ 5600371 h 5641173"/>
              <a:gd name="connsiteX171" fmla="*/ 5388463 w 11243827"/>
              <a:gd name="connsiteY171" fmla="*/ 5602638 h 5641173"/>
              <a:gd name="connsiteX172" fmla="*/ 5265898 w 11243827"/>
              <a:gd name="connsiteY172" fmla="*/ 5591830 h 5641173"/>
              <a:gd name="connsiteX173" fmla="*/ 5231231 w 11243827"/>
              <a:gd name="connsiteY173" fmla="*/ 5592790 h 5641173"/>
              <a:gd name="connsiteX174" fmla="*/ 5226996 w 11243827"/>
              <a:gd name="connsiteY174" fmla="*/ 5595040 h 5641173"/>
              <a:gd name="connsiteX175" fmla="*/ 5175988 w 11243827"/>
              <a:gd name="connsiteY175" fmla="*/ 5588131 h 5641173"/>
              <a:gd name="connsiteX176" fmla="*/ 5107470 w 11243827"/>
              <a:gd name="connsiteY176" fmla="*/ 5594771 h 5641173"/>
              <a:gd name="connsiteX177" fmla="*/ 5027868 w 11243827"/>
              <a:gd name="connsiteY177" fmla="*/ 5605624 h 5641173"/>
              <a:gd name="connsiteX178" fmla="*/ 5007324 w 11243827"/>
              <a:gd name="connsiteY178" fmla="*/ 5609209 h 5641173"/>
              <a:gd name="connsiteX179" fmla="*/ 4952559 w 11243827"/>
              <a:gd name="connsiteY179" fmla="*/ 5611402 h 5641173"/>
              <a:gd name="connsiteX180" fmla="*/ 4826081 w 11243827"/>
              <a:gd name="connsiteY180" fmla="*/ 5616191 h 5641173"/>
              <a:gd name="connsiteX181" fmla="*/ 4823501 w 11243827"/>
              <a:gd name="connsiteY181" fmla="*/ 5619174 h 5641173"/>
              <a:gd name="connsiteX182" fmla="*/ 4813093 w 11243827"/>
              <a:gd name="connsiteY182" fmla="*/ 5620026 h 5641173"/>
              <a:gd name="connsiteX183" fmla="*/ 4810563 w 11243827"/>
              <a:gd name="connsiteY183" fmla="*/ 5620787 h 5641173"/>
              <a:gd name="connsiteX184" fmla="*/ 4795818 w 11243827"/>
              <a:gd name="connsiteY184" fmla="*/ 5624618 h 5641173"/>
              <a:gd name="connsiteX185" fmla="*/ 4758404 w 11243827"/>
              <a:gd name="connsiteY185" fmla="*/ 5619510 h 5641173"/>
              <a:gd name="connsiteX186" fmla="*/ 4717254 w 11243827"/>
              <a:gd name="connsiteY186" fmla="*/ 5624155 h 5641173"/>
              <a:gd name="connsiteX187" fmla="*/ 4591958 w 11243827"/>
              <a:gd name="connsiteY187" fmla="*/ 5624710 h 5641173"/>
              <a:gd name="connsiteX188" fmla="*/ 4476215 w 11243827"/>
              <a:gd name="connsiteY188" fmla="*/ 5628210 h 5641173"/>
              <a:gd name="connsiteX189" fmla="*/ 4425193 w 11243827"/>
              <a:gd name="connsiteY189" fmla="*/ 5627414 h 5641173"/>
              <a:gd name="connsiteX190" fmla="*/ 4383866 w 11243827"/>
              <a:gd name="connsiteY190" fmla="*/ 5626546 h 5641173"/>
              <a:gd name="connsiteX191" fmla="*/ 4385596 w 11243827"/>
              <a:gd name="connsiteY191" fmla="*/ 5634646 h 5641173"/>
              <a:gd name="connsiteX192" fmla="*/ 4360864 w 11243827"/>
              <a:gd name="connsiteY192" fmla="*/ 5641173 h 5641173"/>
              <a:gd name="connsiteX193" fmla="*/ 4328321 w 11243827"/>
              <a:gd name="connsiteY193" fmla="*/ 5626332 h 5641173"/>
              <a:gd name="connsiteX194" fmla="*/ 4309842 w 11243827"/>
              <a:gd name="connsiteY194" fmla="*/ 5626471 h 5641173"/>
              <a:gd name="connsiteX195" fmla="*/ 4277424 w 11243827"/>
              <a:gd name="connsiteY195" fmla="*/ 5631598 h 5641173"/>
              <a:gd name="connsiteX196" fmla="*/ 4266627 w 11243827"/>
              <a:gd name="connsiteY196" fmla="*/ 5633969 h 5641173"/>
              <a:gd name="connsiteX197" fmla="*/ 4185525 w 11243827"/>
              <a:gd name="connsiteY197" fmla="*/ 5617508 h 5641173"/>
              <a:gd name="connsiteX198" fmla="*/ 4177617 w 11243827"/>
              <a:gd name="connsiteY198" fmla="*/ 5610903 h 5641173"/>
              <a:gd name="connsiteX199" fmla="*/ 4136948 w 11243827"/>
              <a:gd name="connsiteY199" fmla="*/ 5608031 h 5641173"/>
              <a:gd name="connsiteX200" fmla="*/ 4132323 w 11243827"/>
              <a:gd name="connsiteY200" fmla="*/ 5609784 h 5641173"/>
              <a:gd name="connsiteX201" fmla="*/ 4098620 w 11243827"/>
              <a:gd name="connsiteY201" fmla="*/ 5599672 h 5641173"/>
              <a:gd name="connsiteX202" fmla="*/ 3963475 w 11243827"/>
              <a:gd name="connsiteY202" fmla="*/ 5581841 h 5641173"/>
              <a:gd name="connsiteX203" fmla="*/ 3703613 w 11243827"/>
              <a:gd name="connsiteY203" fmla="*/ 5572482 h 5641173"/>
              <a:gd name="connsiteX204" fmla="*/ 3432987 w 11243827"/>
              <a:gd name="connsiteY204" fmla="*/ 5545768 h 5641173"/>
              <a:gd name="connsiteX205" fmla="*/ 3176381 w 11243827"/>
              <a:gd name="connsiteY205" fmla="*/ 5556110 h 5641173"/>
              <a:gd name="connsiteX206" fmla="*/ 2710156 w 11243827"/>
              <a:gd name="connsiteY206" fmla="*/ 5527517 h 5641173"/>
              <a:gd name="connsiteX207" fmla="*/ 2550206 w 11243827"/>
              <a:gd name="connsiteY207" fmla="*/ 5524958 h 5641173"/>
              <a:gd name="connsiteX208" fmla="*/ 2443041 w 11243827"/>
              <a:gd name="connsiteY208" fmla="*/ 5523990 h 5641173"/>
              <a:gd name="connsiteX209" fmla="*/ 2435613 w 11243827"/>
              <a:gd name="connsiteY209" fmla="*/ 5526704 h 5641173"/>
              <a:gd name="connsiteX210" fmla="*/ 2405682 w 11243827"/>
              <a:gd name="connsiteY210" fmla="*/ 5528307 h 5641173"/>
              <a:gd name="connsiteX211" fmla="*/ 2397487 w 11243827"/>
              <a:gd name="connsiteY211" fmla="*/ 5540337 h 5641173"/>
              <a:gd name="connsiteX212" fmla="*/ 2297454 w 11243827"/>
              <a:gd name="connsiteY212" fmla="*/ 5550765 h 5641173"/>
              <a:gd name="connsiteX213" fmla="*/ 2056700 w 11243827"/>
              <a:gd name="connsiteY213" fmla="*/ 5555489 h 5641173"/>
              <a:gd name="connsiteX214" fmla="*/ 1878530 w 11243827"/>
              <a:gd name="connsiteY214" fmla="*/ 5535330 h 5641173"/>
              <a:gd name="connsiteX215" fmla="*/ 1859292 w 11243827"/>
              <a:gd name="connsiteY215" fmla="*/ 5535461 h 5641173"/>
              <a:gd name="connsiteX216" fmla="*/ 1835626 w 11243827"/>
              <a:gd name="connsiteY216" fmla="*/ 5533793 h 5641173"/>
              <a:gd name="connsiteX217" fmla="*/ 1798939 w 11243827"/>
              <a:gd name="connsiteY217" fmla="*/ 5540285 h 5641173"/>
              <a:gd name="connsiteX218" fmla="*/ 1779046 w 11243827"/>
              <a:gd name="connsiteY218" fmla="*/ 5549949 h 5641173"/>
              <a:gd name="connsiteX219" fmla="*/ 1772421 w 11243827"/>
              <a:gd name="connsiteY219" fmla="*/ 5549018 h 5641173"/>
              <a:gd name="connsiteX220" fmla="*/ 1772052 w 11243827"/>
              <a:gd name="connsiteY220" fmla="*/ 5545689 h 5641173"/>
              <a:gd name="connsiteX221" fmla="*/ 1711543 w 11243827"/>
              <a:gd name="connsiteY221" fmla="*/ 5534558 h 5641173"/>
              <a:gd name="connsiteX222" fmla="*/ 1698891 w 11243827"/>
              <a:gd name="connsiteY222" fmla="*/ 5513187 h 5641173"/>
              <a:gd name="connsiteX223" fmla="*/ 1538763 w 11243827"/>
              <a:gd name="connsiteY223" fmla="*/ 5482781 h 5641173"/>
              <a:gd name="connsiteX224" fmla="*/ 1501533 w 11243827"/>
              <a:gd name="connsiteY224" fmla="*/ 5467817 h 5641173"/>
              <a:gd name="connsiteX225" fmla="*/ 1461266 w 11243827"/>
              <a:gd name="connsiteY225" fmla="*/ 5469343 h 5641173"/>
              <a:gd name="connsiteX226" fmla="*/ 1449415 w 11243827"/>
              <a:gd name="connsiteY226" fmla="*/ 5460467 h 5641173"/>
              <a:gd name="connsiteX227" fmla="*/ 1447454 w 11243827"/>
              <a:gd name="connsiteY227" fmla="*/ 5458776 h 5641173"/>
              <a:gd name="connsiteX228" fmla="*/ 1437814 w 11243827"/>
              <a:gd name="connsiteY228" fmla="*/ 5455515 h 5641173"/>
              <a:gd name="connsiteX229" fmla="*/ 1437334 w 11243827"/>
              <a:gd name="connsiteY229" fmla="*/ 5450209 h 5641173"/>
              <a:gd name="connsiteX230" fmla="*/ 1424429 w 11243827"/>
              <a:gd name="connsiteY230" fmla="*/ 5442157 h 5641173"/>
              <a:gd name="connsiteX231" fmla="*/ 1406063 w 11243827"/>
              <a:gd name="connsiteY231" fmla="*/ 5437380 h 5641173"/>
              <a:gd name="connsiteX232" fmla="*/ 1316379 w 11243827"/>
              <a:gd name="connsiteY232" fmla="*/ 5419601 h 5641173"/>
              <a:gd name="connsiteX233" fmla="*/ 1264090 w 11243827"/>
              <a:gd name="connsiteY233" fmla="*/ 5406153 h 5641173"/>
              <a:gd name="connsiteX234" fmla="*/ 1246374 w 11243827"/>
              <a:gd name="connsiteY234" fmla="*/ 5396631 h 5641173"/>
              <a:gd name="connsiteX235" fmla="*/ 1220190 w 11243827"/>
              <a:gd name="connsiteY235" fmla="*/ 5386301 h 5641173"/>
              <a:gd name="connsiteX236" fmla="*/ 1175643 w 11243827"/>
              <a:gd name="connsiteY236" fmla="*/ 5364651 h 5641173"/>
              <a:gd name="connsiteX237" fmla="*/ 1150342 w 11243827"/>
              <a:gd name="connsiteY237" fmla="*/ 5358447 h 5641173"/>
              <a:gd name="connsiteX238" fmla="*/ 1137272 w 11243827"/>
              <a:gd name="connsiteY238" fmla="*/ 5351191 h 5641173"/>
              <a:gd name="connsiteX239" fmla="*/ 1131268 w 11243827"/>
              <a:gd name="connsiteY239" fmla="*/ 5350530 h 5641173"/>
              <a:gd name="connsiteX240" fmla="*/ 1112024 w 11243827"/>
              <a:gd name="connsiteY240" fmla="*/ 5345786 h 5641173"/>
              <a:gd name="connsiteX241" fmla="*/ 1100870 w 11243827"/>
              <a:gd name="connsiteY241" fmla="*/ 5343651 h 5641173"/>
              <a:gd name="connsiteX242" fmla="*/ 1096383 w 11243827"/>
              <a:gd name="connsiteY242" fmla="*/ 5343015 h 5641173"/>
              <a:gd name="connsiteX243" fmla="*/ 1085571 w 11243827"/>
              <a:gd name="connsiteY243" fmla="*/ 5345836 h 5641173"/>
              <a:gd name="connsiteX244" fmla="*/ 1073168 w 11243827"/>
              <a:gd name="connsiteY244" fmla="*/ 5341521 h 5641173"/>
              <a:gd name="connsiteX245" fmla="*/ 1058039 w 11243827"/>
              <a:gd name="connsiteY245" fmla="*/ 5343504 h 5641173"/>
              <a:gd name="connsiteX246" fmla="*/ 1055426 w 11243827"/>
              <a:gd name="connsiteY246" fmla="*/ 5339088 h 5641173"/>
              <a:gd name="connsiteX247" fmla="*/ 1044738 w 11243827"/>
              <a:gd name="connsiteY247" fmla="*/ 5333063 h 5641173"/>
              <a:gd name="connsiteX248" fmla="*/ 1033909 w 11243827"/>
              <a:gd name="connsiteY248" fmla="*/ 5335680 h 5641173"/>
              <a:gd name="connsiteX249" fmla="*/ 1012649 w 11243827"/>
              <a:gd name="connsiteY249" fmla="*/ 5334541 h 5641173"/>
              <a:gd name="connsiteX250" fmla="*/ 1007115 w 11243827"/>
              <a:gd name="connsiteY250" fmla="*/ 5332775 h 5641173"/>
              <a:gd name="connsiteX251" fmla="*/ 986002 w 11243827"/>
              <a:gd name="connsiteY251" fmla="*/ 5334906 h 5641173"/>
              <a:gd name="connsiteX252" fmla="*/ 953418 w 11243827"/>
              <a:gd name="connsiteY252" fmla="*/ 5333901 h 5641173"/>
              <a:gd name="connsiteX253" fmla="*/ 916854 w 11243827"/>
              <a:gd name="connsiteY253" fmla="*/ 5329435 h 5641173"/>
              <a:gd name="connsiteX254" fmla="*/ 905651 w 11243827"/>
              <a:gd name="connsiteY254" fmla="*/ 5332114 h 5641173"/>
              <a:gd name="connsiteX255" fmla="*/ 836961 w 11243827"/>
              <a:gd name="connsiteY255" fmla="*/ 5330803 h 5641173"/>
              <a:gd name="connsiteX256" fmla="*/ 817627 w 11243827"/>
              <a:gd name="connsiteY256" fmla="*/ 5330580 h 5641173"/>
              <a:gd name="connsiteX257" fmla="*/ 801817 w 11243827"/>
              <a:gd name="connsiteY257" fmla="*/ 5325937 h 5641173"/>
              <a:gd name="connsiteX258" fmla="*/ 798857 w 11243827"/>
              <a:gd name="connsiteY258" fmla="*/ 5320979 h 5641173"/>
              <a:gd name="connsiteX259" fmla="*/ 788354 w 11243827"/>
              <a:gd name="connsiteY259" fmla="*/ 5320143 h 5641173"/>
              <a:gd name="connsiteX260" fmla="*/ 785726 w 11243827"/>
              <a:gd name="connsiteY260" fmla="*/ 5318989 h 5641173"/>
              <a:gd name="connsiteX261" fmla="*/ 770507 w 11243827"/>
              <a:gd name="connsiteY261" fmla="*/ 5313309 h 5641173"/>
              <a:gd name="connsiteX262" fmla="*/ 733810 w 11243827"/>
              <a:gd name="connsiteY262" fmla="*/ 5324286 h 5641173"/>
              <a:gd name="connsiteX263" fmla="*/ 692117 w 11243827"/>
              <a:gd name="connsiteY263" fmla="*/ 5318786 h 5641173"/>
              <a:gd name="connsiteX264" fmla="*/ 528894 w 11243827"/>
              <a:gd name="connsiteY264" fmla="*/ 5327578 h 5641173"/>
              <a:gd name="connsiteX265" fmla="*/ 507005 w 11243827"/>
              <a:gd name="connsiteY265" fmla="*/ 5310149 h 5641173"/>
              <a:gd name="connsiteX266" fmla="*/ 441302 w 11243827"/>
              <a:gd name="connsiteY266" fmla="*/ 5307062 h 5641173"/>
              <a:gd name="connsiteX267" fmla="*/ 336819 w 11243827"/>
              <a:gd name="connsiteY267" fmla="*/ 5336690 h 5641173"/>
              <a:gd name="connsiteX268" fmla="*/ 215763 w 11243827"/>
              <a:gd name="connsiteY268" fmla="*/ 5332575 h 5641173"/>
              <a:gd name="connsiteX269" fmla="*/ 205927 w 11243827"/>
              <a:gd name="connsiteY269" fmla="*/ 5339672 h 5641173"/>
              <a:gd name="connsiteX270" fmla="*/ 194189 w 11243827"/>
              <a:gd name="connsiteY270" fmla="*/ 5343588 h 5641173"/>
              <a:gd name="connsiteX271" fmla="*/ 192552 w 11243827"/>
              <a:gd name="connsiteY271" fmla="*/ 5342845 h 5641173"/>
              <a:gd name="connsiteX272" fmla="*/ 178320 w 11243827"/>
              <a:gd name="connsiteY272" fmla="*/ 5343766 h 5641173"/>
              <a:gd name="connsiteX273" fmla="*/ 175596 w 11243827"/>
              <a:gd name="connsiteY273" fmla="*/ 5346411 h 5641173"/>
              <a:gd name="connsiteX274" fmla="*/ 165951 w 11243827"/>
              <a:gd name="connsiteY274" fmla="*/ 5347808 h 5641173"/>
              <a:gd name="connsiteX275" fmla="*/ 147287 w 11243827"/>
              <a:gd name="connsiteY275" fmla="*/ 5352625 h 5641173"/>
              <a:gd name="connsiteX276" fmla="*/ 143484 w 11243827"/>
              <a:gd name="connsiteY276" fmla="*/ 5351591 h 5641173"/>
              <a:gd name="connsiteX277" fmla="*/ 114847 w 11243827"/>
              <a:gd name="connsiteY277" fmla="*/ 5355844 h 5641173"/>
              <a:gd name="connsiteX278" fmla="*/ 114306 w 11243827"/>
              <a:gd name="connsiteY278" fmla="*/ 5354983 h 5641173"/>
              <a:gd name="connsiteX279" fmla="*/ 105588 w 11243827"/>
              <a:gd name="connsiteY279" fmla="*/ 5352169 h 5641173"/>
              <a:gd name="connsiteX280" fmla="*/ 89264 w 11243827"/>
              <a:gd name="connsiteY280" fmla="*/ 5348886 h 5641173"/>
              <a:gd name="connsiteX281" fmla="*/ 49794 w 11243827"/>
              <a:gd name="connsiteY281" fmla="*/ 5329950 h 5641173"/>
              <a:gd name="connsiteX282" fmla="*/ 19924 w 11243827"/>
              <a:gd name="connsiteY282" fmla="*/ 5334282 h 5641173"/>
              <a:gd name="connsiteX283" fmla="*/ 13819 w 11243827"/>
              <a:gd name="connsiteY283" fmla="*/ 5334653 h 5641173"/>
              <a:gd name="connsiteX284" fmla="*/ 13657 w 11243827"/>
              <a:gd name="connsiteY284" fmla="*/ 5334455 h 5641173"/>
              <a:gd name="connsiteX285" fmla="*/ 7139 w 11243827"/>
              <a:gd name="connsiteY285" fmla="*/ 5334438 h 5641173"/>
              <a:gd name="connsiteX286" fmla="*/ 2684 w 11243827"/>
              <a:gd name="connsiteY286" fmla="*/ 5335333 h 5641173"/>
              <a:gd name="connsiteX287" fmla="*/ 0 w 11243827"/>
              <a:gd name="connsiteY287" fmla="*/ 5335496 h 5641173"/>
              <a:gd name="connsiteX288" fmla="*/ 0 w 11243827"/>
              <a:gd name="connsiteY288" fmla="*/ 10592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717823 w 11243827"/>
              <a:gd name="connsiteY150" fmla="*/ 5410317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63717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87273"/>
              <a:gd name="connsiteX1" fmla="*/ 11243827 w 11243827"/>
              <a:gd name="connsiteY1" fmla="*/ 1470035 h 5687273"/>
              <a:gd name="connsiteX2" fmla="*/ 11243827 w 11243827"/>
              <a:gd name="connsiteY2" fmla="*/ 5001571 h 5687273"/>
              <a:gd name="connsiteX3" fmla="*/ 11243827 w 11243827"/>
              <a:gd name="connsiteY3" fmla="*/ 5209610 h 5687273"/>
              <a:gd name="connsiteX4" fmla="*/ 11240675 w 11243827"/>
              <a:gd name="connsiteY4" fmla="*/ 5210442 h 5687273"/>
              <a:gd name="connsiteX5" fmla="*/ 11179959 w 11243827"/>
              <a:gd name="connsiteY5" fmla="*/ 5221199 h 5687273"/>
              <a:gd name="connsiteX6" fmla="*/ 11105493 w 11243827"/>
              <a:gd name="connsiteY6" fmla="*/ 5259905 h 5687273"/>
              <a:gd name="connsiteX7" fmla="*/ 11078640 w 11243827"/>
              <a:gd name="connsiteY7" fmla="*/ 5263531 h 5687273"/>
              <a:gd name="connsiteX8" fmla="*/ 11079616 w 11243827"/>
              <a:gd name="connsiteY8" fmla="*/ 5270380 h 5687273"/>
              <a:gd name="connsiteX9" fmla="*/ 11069641 w 11243827"/>
              <a:gd name="connsiteY9" fmla="*/ 5270884 h 5687273"/>
              <a:gd name="connsiteX10" fmla="*/ 11047377 w 11243827"/>
              <a:gd name="connsiteY10" fmla="*/ 5271051 h 5687273"/>
              <a:gd name="connsiteX11" fmla="*/ 10980705 w 11243827"/>
              <a:gd name="connsiteY11" fmla="*/ 5272951 h 5687273"/>
              <a:gd name="connsiteX12" fmla="*/ 10962514 w 11243827"/>
              <a:gd name="connsiteY12" fmla="*/ 5286084 h 5687273"/>
              <a:gd name="connsiteX13" fmla="*/ 10945307 w 11243827"/>
              <a:gd name="connsiteY13" fmla="*/ 5286290 h 5687273"/>
              <a:gd name="connsiteX14" fmla="*/ 10845516 w 11243827"/>
              <a:gd name="connsiteY14" fmla="*/ 5303894 h 5687273"/>
              <a:gd name="connsiteX15" fmla="*/ 10831795 w 11243827"/>
              <a:gd name="connsiteY15" fmla="*/ 5305210 h 5687273"/>
              <a:gd name="connsiteX16" fmla="*/ 10824365 w 11243827"/>
              <a:gd name="connsiteY16" fmla="*/ 5311111 h 5687273"/>
              <a:gd name="connsiteX17" fmla="*/ 10797756 w 11243827"/>
              <a:gd name="connsiteY17" fmla="*/ 5312285 h 5687273"/>
              <a:gd name="connsiteX18" fmla="*/ 10796525 w 11243827"/>
              <a:gd name="connsiteY18" fmla="*/ 5315645 h 5687273"/>
              <a:gd name="connsiteX19" fmla="*/ 10709063 w 11243827"/>
              <a:gd name="connsiteY19" fmla="*/ 5344492 h 5687273"/>
              <a:gd name="connsiteX20" fmla="*/ 10694078 w 11243827"/>
              <a:gd name="connsiteY20" fmla="*/ 5349258 h 5687273"/>
              <a:gd name="connsiteX21" fmla="*/ 10681131 w 11243827"/>
              <a:gd name="connsiteY21" fmla="*/ 5347812 h 5687273"/>
              <a:gd name="connsiteX22" fmla="*/ 10609448 w 11243827"/>
              <a:gd name="connsiteY22" fmla="*/ 5351931 h 5687273"/>
              <a:gd name="connsiteX23" fmla="*/ 10592397 w 11243827"/>
              <a:gd name="connsiteY23" fmla="*/ 5349402 h 5687273"/>
              <a:gd name="connsiteX24" fmla="*/ 10585227 w 11243827"/>
              <a:gd name="connsiteY24" fmla="*/ 5344063 h 5687273"/>
              <a:gd name="connsiteX25" fmla="*/ 10557472 w 11243827"/>
              <a:gd name="connsiteY25" fmla="*/ 5354151 h 5687273"/>
              <a:gd name="connsiteX26" fmla="*/ 10514646 w 11243827"/>
              <a:gd name="connsiteY26" fmla="*/ 5361064 h 5687273"/>
              <a:gd name="connsiteX27" fmla="*/ 10494292 w 11243827"/>
              <a:gd name="connsiteY27" fmla="*/ 5366054 h 5687273"/>
              <a:gd name="connsiteX28" fmla="*/ 10477869 w 11243827"/>
              <a:gd name="connsiteY28" fmla="*/ 5363025 h 5687273"/>
              <a:gd name="connsiteX29" fmla="*/ 10384411 w 11243827"/>
              <a:gd name="connsiteY29" fmla="*/ 5362257 h 5687273"/>
              <a:gd name="connsiteX30" fmla="*/ 10362921 w 11243827"/>
              <a:gd name="connsiteY30" fmla="*/ 5357444 h 5687273"/>
              <a:gd name="connsiteX31" fmla="*/ 10352736 w 11243827"/>
              <a:gd name="connsiteY31" fmla="*/ 5347851 h 5687273"/>
              <a:gd name="connsiteX32" fmla="*/ 10344754 w 11243827"/>
              <a:gd name="connsiteY32" fmla="*/ 5351272 h 5687273"/>
              <a:gd name="connsiteX33" fmla="*/ 10288226 w 11243827"/>
              <a:gd name="connsiteY33" fmla="*/ 5351613 h 5687273"/>
              <a:gd name="connsiteX34" fmla="*/ 10251350 w 11243827"/>
              <a:gd name="connsiteY34" fmla="*/ 5352711 h 5687273"/>
              <a:gd name="connsiteX35" fmla="*/ 10249108 w 11243827"/>
              <a:gd name="connsiteY35" fmla="*/ 5365881 h 5687273"/>
              <a:gd name="connsiteX36" fmla="*/ 10216272 w 11243827"/>
              <a:gd name="connsiteY36" fmla="*/ 5370573 h 5687273"/>
              <a:gd name="connsiteX37" fmla="*/ 10181278 w 11243827"/>
              <a:gd name="connsiteY37" fmla="*/ 5362119 h 5687273"/>
              <a:gd name="connsiteX38" fmla="*/ 10140033 w 11243827"/>
              <a:gd name="connsiteY38" fmla="*/ 5363304 h 5687273"/>
              <a:gd name="connsiteX39" fmla="*/ 10115353 w 11243827"/>
              <a:gd name="connsiteY39" fmla="*/ 5363869 h 5687273"/>
              <a:gd name="connsiteX40" fmla="*/ 10050578 w 11243827"/>
              <a:gd name="connsiteY40" fmla="*/ 5376153 h 5687273"/>
              <a:gd name="connsiteX41" fmla="*/ 9945478 w 11243827"/>
              <a:gd name="connsiteY41" fmla="*/ 5422859 h 5687273"/>
              <a:gd name="connsiteX42" fmla="*/ 9912481 w 11243827"/>
              <a:gd name="connsiteY42" fmla="*/ 5429477 h 5687273"/>
              <a:gd name="connsiteX43" fmla="*/ 9906713 w 11243827"/>
              <a:gd name="connsiteY43" fmla="*/ 5426784 h 5687273"/>
              <a:gd name="connsiteX44" fmla="*/ 9742436 w 11243827"/>
              <a:gd name="connsiteY44" fmla="*/ 5454834 h 5687273"/>
              <a:gd name="connsiteX45" fmla="*/ 9713044 w 11243827"/>
              <a:gd name="connsiteY45" fmla="*/ 5456476 h 5687273"/>
              <a:gd name="connsiteX46" fmla="*/ 9691033 w 11243827"/>
              <a:gd name="connsiteY46" fmla="*/ 5455451 h 5687273"/>
              <a:gd name="connsiteX47" fmla="*/ 9638355 w 11243827"/>
              <a:gd name="connsiteY47" fmla="*/ 5464794 h 5687273"/>
              <a:gd name="connsiteX48" fmla="*/ 9552434 w 11243827"/>
              <a:gd name="connsiteY48" fmla="*/ 5485280 h 5687273"/>
              <a:gd name="connsiteX49" fmla="*/ 9533883 w 11243827"/>
              <a:gd name="connsiteY49" fmla="*/ 5488516 h 5687273"/>
              <a:gd name="connsiteX50" fmla="*/ 9516916 w 11243827"/>
              <a:gd name="connsiteY50" fmla="*/ 5486828 h 5687273"/>
              <a:gd name="connsiteX51" fmla="*/ 9512093 w 11243827"/>
              <a:gd name="connsiteY51" fmla="*/ 5482541 h 5687273"/>
              <a:gd name="connsiteX52" fmla="*/ 9501725 w 11243827"/>
              <a:gd name="connsiteY52" fmla="*/ 5483603 h 5687273"/>
              <a:gd name="connsiteX53" fmla="*/ 9498754 w 11243827"/>
              <a:gd name="connsiteY53" fmla="*/ 5482951 h 5687273"/>
              <a:gd name="connsiteX54" fmla="*/ 9481932 w 11243827"/>
              <a:gd name="connsiteY54" fmla="*/ 5480151 h 5687273"/>
              <a:gd name="connsiteX55" fmla="*/ 9451321 w 11243827"/>
              <a:gd name="connsiteY55" fmla="*/ 5497375 h 5687273"/>
              <a:gd name="connsiteX56" fmla="*/ 9409298 w 11243827"/>
              <a:gd name="connsiteY56" fmla="*/ 5499478 h 5687273"/>
              <a:gd name="connsiteX57" fmla="*/ 9257007 w 11243827"/>
              <a:gd name="connsiteY57" fmla="*/ 5537183 h 5687273"/>
              <a:gd name="connsiteX58" fmla="*/ 9229078 w 11243827"/>
              <a:gd name="connsiteY58" fmla="*/ 5524154 h 5687273"/>
              <a:gd name="connsiteX59" fmla="*/ 9165105 w 11243827"/>
              <a:gd name="connsiteY59" fmla="*/ 5532892 h 5687273"/>
              <a:gd name="connsiteX60" fmla="*/ 9077301 w 11243827"/>
              <a:gd name="connsiteY60" fmla="*/ 5580356 h 5687273"/>
              <a:gd name="connsiteX61" fmla="*/ 8960065 w 11243827"/>
              <a:gd name="connsiteY61" fmla="*/ 5597982 h 5687273"/>
              <a:gd name="connsiteX62" fmla="*/ 8953536 w 11243827"/>
              <a:gd name="connsiteY62" fmla="*/ 5606638 h 5687273"/>
              <a:gd name="connsiteX63" fmla="*/ 8943907 w 11243827"/>
              <a:gd name="connsiteY63" fmla="*/ 5612541 h 5687273"/>
              <a:gd name="connsiteX64" fmla="*/ 8942046 w 11243827"/>
              <a:gd name="connsiteY64" fmla="*/ 5612112 h 5687273"/>
              <a:gd name="connsiteX65" fmla="*/ 8928824 w 11243827"/>
              <a:gd name="connsiteY65" fmla="*/ 5615549 h 5687273"/>
              <a:gd name="connsiteX66" fmla="*/ 8927294 w 11243827"/>
              <a:gd name="connsiteY66" fmla="*/ 5618607 h 5687273"/>
              <a:gd name="connsiteX67" fmla="*/ 8918651 w 11243827"/>
              <a:gd name="connsiteY67" fmla="*/ 5621688 h 5687273"/>
              <a:gd name="connsiteX68" fmla="*/ 8902772 w 11243827"/>
              <a:gd name="connsiteY68" fmla="*/ 5629703 h 5687273"/>
              <a:gd name="connsiteX69" fmla="*/ 8898724 w 11243827"/>
              <a:gd name="connsiteY69" fmla="*/ 5629379 h 5687273"/>
              <a:gd name="connsiteX70" fmla="*/ 8873099 w 11243827"/>
              <a:gd name="connsiteY70" fmla="*/ 5638628 h 5687273"/>
              <a:gd name="connsiteX71" fmla="*/ 8872234 w 11243827"/>
              <a:gd name="connsiteY71" fmla="*/ 5637889 h 5687273"/>
              <a:gd name="connsiteX72" fmla="*/ 8862777 w 11243827"/>
              <a:gd name="connsiteY72" fmla="*/ 5636711 h 5687273"/>
              <a:gd name="connsiteX73" fmla="*/ 8845869 w 11243827"/>
              <a:gd name="connsiteY73" fmla="*/ 5636436 h 5687273"/>
              <a:gd name="connsiteX74" fmla="*/ 8800548 w 11243827"/>
              <a:gd name="connsiteY74" fmla="*/ 5625084 h 5687273"/>
              <a:gd name="connsiteX75" fmla="*/ 8773774 w 11243827"/>
              <a:gd name="connsiteY75" fmla="*/ 5634630 h 5687273"/>
              <a:gd name="connsiteX76" fmla="*/ 8698255 w 11243827"/>
              <a:gd name="connsiteY76" fmla="*/ 5636083 h 5687273"/>
              <a:gd name="connsiteX77" fmla="*/ 8619167 w 11243827"/>
              <a:gd name="connsiteY77" fmla="*/ 5619130 h 5687273"/>
              <a:gd name="connsiteX78" fmla="*/ 8539822 w 11243827"/>
              <a:gd name="connsiteY78" fmla="*/ 5616905 h 5687273"/>
              <a:gd name="connsiteX79" fmla="*/ 8511094 w 11243827"/>
              <a:gd name="connsiteY79" fmla="*/ 5617360 h 5687273"/>
              <a:gd name="connsiteX80" fmla="*/ 8459886 w 11243827"/>
              <a:gd name="connsiteY80" fmla="*/ 5612612 h 5687273"/>
              <a:gd name="connsiteX81" fmla="*/ 8436432 w 11243827"/>
              <a:gd name="connsiteY81" fmla="*/ 5606990 h 5687273"/>
              <a:gd name="connsiteX82" fmla="*/ 8435403 w 11243827"/>
              <a:gd name="connsiteY82" fmla="*/ 5607336 h 5687273"/>
              <a:gd name="connsiteX83" fmla="*/ 8433307 w 11243827"/>
              <a:gd name="connsiteY83" fmla="*/ 5604917 h 5687273"/>
              <a:gd name="connsiteX84" fmla="*/ 8428968 w 11243827"/>
              <a:gd name="connsiteY84" fmla="*/ 5603796 h 5687273"/>
              <a:gd name="connsiteX85" fmla="*/ 8417124 w 11243827"/>
              <a:gd name="connsiteY85" fmla="*/ 5604518 h 5687273"/>
              <a:gd name="connsiteX86" fmla="*/ 8412669 w 11243827"/>
              <a:gd name="connsiteY86" fmla="*/ 5605413 h 5687273"/>
              <a:gd name="connsiteX87" fmla="*/ 8406152 w 11243827"/>
              <a:gd name="connsiteY87" fmla="*/ 5605396 h 5687273"/>
              <a:gd name="connsiteX88" fmla="*/ 8405989 w 11243827"/>
              <a:gd name="connsiteY88" fmla="*/ 5605197 h 5687273"/>
              <a:gd name="connsiteX89" fmla="*/ 8399884 w 11243827"/>
              <a:gd name="connsiteY89" fmla="*/ 5605568 h 5687273"/>
              <a:gd name="connsiteX90" fmla="*/ 8370014 w 11243827"/>
              <a:gd name="connsiteY90" fmla="*/ 5609900 h 5687273"/>
              <a:gd name="connsiteX91" fmla="*/ 8330544 w 11243827"/>
              <a:gd name="connsiteY91" fmla="*/ 5590964 h 5687273"/>
              <a:gd name="connsiteX92" fmla="*/ 8314221 w 11243827"/>
              <a:gd name="connsiteY92" fmla="*/ 5587682 h 5687273"/>
              <a:gd name="connsiteX93" fmla="*/ 8305502 w 11243827"/>
              <a:gd name="connsiteY93" fmla="*/ 5584868 h 5687273"/>
              <a:gd name="connsiteX94" fmla="*/ 8304962 w 11243827"/>
              <a:gd name="connsiteY94" fmla="*/ 5584007 h 5687273"/>
              <a:gd name="connsiteX95" fmla="*/ 8276324 w 11243827"/>
              <a:gd name="connsiteY95" fmla="*/ 5588260 h 5687273"/>
              <a:gd name="connsiteX96" fmla="*/ 8272522 w 11243827"/>
              <a:gd name="connsiteY96" fmla="*/ 5587226 h 5687273"/>
              <a:gd name="connsiteX97" fmla="*/ 8253857 w 11243827"/>
              <a:gd name="connsiteY97" fmla="*/ 5592043 h 5687273"/>
              <a:gd name="connsiteX98" fmla="*/ 8244212 w 11243827"/>
              <a:gd name="connsiteY98" fmla="*/ 5593439 h 5687273"/>
              <a:gd name="connsiteX99" fmla="*/ 8241488 w 11243827"/>
              <a:gd name="connsiteY99" fmla="*/ 5596085 h 5687273"/>
              <a:gd name="connsiteX100" fmla="*/ 8227256 w 11243827"/>
              <a:gd name="connsiteY100" fmla="*/ 5597005 h 5687273"/>
              <a:gd name="connsiteX101" fmla="*/ 8225619 w 11243827"/>
              <a:gd name="connsiteY101" fmla="*/ 5596262 h 5687273"/>
              <a:gd name="connsiteX102" fmla="*/ 8213882 w 11243827"/>
              <a:gd name="connsiteY102" fmla="*/ 5600179 h 5687273"/>
              <a:gd name="connsiteX103" fmla="*/ 8204045 w 11243827"/>
              <a:gd name="connsiteY103" fmla="*/ 5607275 h 5687273"/>
              <a:gd name="connsiteX104" fmla="*/ 8082989 w 11243827"/>
              <a:gd name="connsiteY104" fmla="*/ 5603160 h 5687273"/>
              <a:gd name="connsiteX105" fmla="*/ 7976942 w 11243827"/>
              <a:gd name="connsiteY105" fmla="*/ 5598455 h 5687273"/>
              <a:gd name="connsiteX106" fmla="*/ 7915584 w 11243827"/>
              <a:gd name="connsiteY106" fmla="*/ 5684635 h 5687273"/>
              <a:gd name="connsiteX107" fmla="*/ 7727691 w 11243827"/>
              <a:gd name="connsiteY107" fmla="*/ 5621064 h 5687273"/>
              <a:gd name="connsiteX108" fmla="*/ 7685998 w 11243827"/>
              <a:gd name="connsiteY108" fmla="*/ 5615564 h 5687273"/>
              <a:gd name="connsiteX109" fmla="*/ 7649302 w 11243827"/>
              <a:gd name="connsiteY109" fmla="*/ 5626541 h 5687273"/>
              <a:gd name="connsiteX110" fmla="*/ 7634083 w 11243827"/>
              <a:gd name="connsiteY110" fmla="*/ 5620862 h 5687273"/>
              <a:gd name="connsiteX111" fmla="*/ 7631455 w 11243827"/>
              <a:gd name="connsiteY111" fmla="*/ 5619708 h 5687273"/>
              <a:gd name="connsiteX112" fmla="*/ 7620952 w 11243827"/>
              <a:gd name="connsiteY112" fmla="*/ 5618872 h 5687273"/>
              <a:gd name="connsiteX113" fmla="*/ 7617992 w 11243827"/>
              <a:gd name="connsiteY113" fmla="*/ 5613914 h 5687273"/>
              <a:gd name="connsiteX114" fmla="*/ 7602182 w 11243827"/>
              <a:gd name="connsiteY114" fmla="*/ 5609271 h 5687273"/>
              <a:gd name="connsiteX115" fmla="*/ 7582847 w 11243827"/>
              <a:gd name="connsiteY115" fmla="*/ 5609047 h 5687273"/>
              <a:gd name="connsiteX116" fmla="*/ 7514158 w 11243827"/>
              <a:gd name="connsiteY116" fmla="*/ 5607737 h 5687273"/>
              <a:gd name="connsiteX117" fmla="*/ 7502955 w 11243827"/>
              <a:gd name="connsiteY117" fmla="*/ 5610415 h 5687273"/>
              <a:gd name="connsiteX118" fmla="*/ 7466391 w 11243827"/>
              <a:gd name="connsiteY118" fmla="*/ 5605949 h 5687273"/>
              <a:gd name="connsiteX119" fmla="*/ 7433806 w 11243827"/>
              <a:gd name="connsiteY119" fmla="*/ 5604945 h 5687273"/>
              <a:gd name="connsiteX120" fmla="*/ 7412693 w 11243827"/>
              <a:gd name="connsiteY120" fmla="*/ 5607075 h 5687273"/>
              <a:gd name="connsiteX121" fmla="*/ 7407159 w 11243827"/>
              <a:gd name="connsiteY121" fmla="*/ 5605310 h 5687273"/>
              <a:gd name="connsiteX122" fmla="*/ 7385900 w 11243827"/>
              <a:gd name="connsiteY122" fmla="*/ 5604171 h 5687273"/>
              <a:gd name="connsiteX123" fmla="*/ 7375071 w 11243827"/>
              <a:gd name="connsiteY123" fmla="*/ 5606788 h 5687273"/>
              <a:gd name="connsiteX124" fmla="*/ 7364382 w 11243827"/>
              <a:gd name="connsiteY124" fmla="*/ 5600762 h 5687273"/>
              <a:gd name="connsiteX125" fmla="*/ 7361770 w 11243827"/>
              <a:gd name="connsiteY125" fmla="*/ 5596347 h 5687273"/>
              <a:gd name="connsiteX126" fmla="*/ 7346641 w 11243827"/>
              <a:gd name="connsiteY126" fmla="*/ 5598329 h 5687273"/>
              <a:gd name="connsiteX127" fmla="*/ 7334238 w 11243827"/>
              <a:gd name="connsiteY127" fmla="*/ 5594014 h 5687273"/>
              <a:gd name="connsiteX128" fmla="*/ 7323426 w 11243827"/>
              <a:gd name="connsiteY128" fmla="*/ 5596835 h 5687273"/>
              <a:gd name="connsiteX129" fmla="*/ 7318938 w 11243827"/>
              <a:gd name="connsiteY129" fmla="*/ 5596200 h 5687273"/>
              <a:gd name="connsiteX130" fmla="*/ 7307784 w 11243827"/>
              <a:gd name="connsiteY130" fmla="*/ 5594065 h 5687273"/>
              <a:gd name="connsiteX131" fmla="*/ 7288540 w 11243827"/>
              <a:gd name="connsiteY131" fmla="*/ 5589320 h 5687273"/>
              <a:gd name="connsiteX132" fmla="*/ 7282537 w 11243827"/>
              <a:gd name="connsiteY132" fmla="*/ 5588660 h 5687273"/>
              <a:gd name="connsiteX133" fmla="*/ 7269466 w 11243827"/>
              <a:gd name="connsiteY133" fmla="*/ 5581404 h 5687273"/>
              <a:gd name="connsiteX134" fmla="*/ 7244165 w 11243827"/>
              <a:gd name="connsiteY134" fmla="*/ 5575200 h 5687273"/>
              <a:gd name="connsiteX135" fmla="*/ 7199619 w 11243827"/>
              <a:gd name="connsiteY135" fmla="*/ 5553550 h 5687273"/>
              <a:gd name="connsiteX136" fmla="*/ 7173434 w 11243827"/>
              <a:gd name="connsiteY136" fmla="*/ 5543219 h 5687273"/>
              <a:gd name="connsiteX137" fmla="*/ 7155718 w 11243827"/>
              <a:gd name="connsiteY137" fmla="*/ 5533697 h 5687273"/>
              <a:gd name="connsiteX138" fmla="*/ 7103430 w 11243827"/>
              <a:gd name="connsiteY138" fmla="*/ 5520249 h 5687273"/>
              <a:gd name="connsiteX139" fmla="*/ 7013746 w 11243827"/>
              <a:gd name="connsiteY139" fmla="*/ 5502470 h 5687273"/>
              <a:gd name="connsiteX140" fmla="*/ 6995379 w 11243827"/>
              <a:gd name="connsiteY140" fmla="*/ 5497693 h 5687273"/>
              <a:gd name="connsiteX141" fmla="*/ 6982475 w 11243827"/>
              <a:gd name="connsiteY141" fmla="*/ 5489641 h 5687273"/>
              <a:gd name="connsiteX142" fmla="*/ 6981994 w 11243827"/>
              <a:gd name="connsiteY142" fmla="*/ 5484335 h 5687273"/>
              <a:gd name="connsiteX143" fmla="*/ 6972355 w 11243827"/>
              <a:gd name="connsiteY143" fmla="*/ 5481074 h 5687273"/>
              <a:gd name="connsiteX144" fmla="*/ 6970394 w 11243827"/>
              <a:gd name="connsiteY144" fmla="*/ 5479383 h 5687273"/>
              <a:gd name="connsiteX145" fmla="*/ 6958543 w 11243827"/>
              <a:gd name="connsiteY145" fmla="*/ 5470507 h 5687273"/>
              <a:gd name="connsiteX146" fmla="*/ 6918276 w 11243827"/>
              <a:gd name="connsiteY146" fmla="*/ 5472034 h 5687273"/>
              <a:gd name="connsiteX147" fmla="*/ 6881046 w 11243827"/>
              <a:gd name="connsiteY147" fmla="*/ 5457070 h 5687273"/>
              <a:gd name="connsiteX148" fmla="*/ 6752164 w 11243827"/>
              <a:gd name="connsiteY148" fmla="*/ 5425021 h 5687273"/>
              <a:gd name="connsiteX149" fmla="*/ 6724964 w 11243827"/>
              <a:gd name="connsiteY149" fmla="*/ 5414071 h 5687273"/>
              <a:gd name="connsiteX150" fmla="*/ 6683286 w 11243827"/>
              <a:gd name="connsiteY150" fmla="*/ 5405383 h 5687273"/>
              <a:gd name="connsiteX151" fmla="*/ 6644277 w 11243827"/>
              <a:gd name="connsiteY151" fmla="*/ 5429684 h 5687273"/>
              <a:gd name="connsiteX152" fmla="*/ 6532914 w 11243827"/>
              <a:gd name="connsiteY152" fmla="*/ 5431205 h 5687273"/>
              <a:gd name="connsiteX153" fmla="*/ 6307459 w 11243827"/>
              <a:gd name="connsiteY153" fmla="*/ 5467087 h 5687273"/>
              <a:gd name="connsiteX154" fmla="*/ 6196243 w 11243827"/>
              <a:gd name="connsiteY154" fmla="*/ 5515042 h 5687273"/>
              <a:gd name="connsiteX155" fmla="*/ 6099124 w 11243827"/>
              <a:gd name="connsiteY155" fmla="*/ 5516848 h 5687273"/>
              <a:gd name="connsiteX156" fmla="*/ 6016077 w 11243827"/>
              <a:gd name="connsiteY156" fmla="*/ 5528642 h 5687273"/>
              <a:gd name="connsiteX157" fmla="*/ 6004389 w 11243827"/>
              <a:gd name="connsiteY157" fmla="*/ 5531206 h 5687273"/>
              <a:gd name="connsiteX158" fmla="*/ 5933945 w 11243827"/>
              <a:gd name="connsiteY158" fmla="*/ 5538840 h 5687273"/>
              <a:gd name="connsiteX159" fmla="*/ 5883936 w 11243827"/>
              <a:gd name="connsiteY159" fmla="*/ 5553807 h 5687273"/>
              <a:gd name="connsiteX160" fmla="*/ 5798331 w 11243827"/>
              <a:gd name="connsiteY160" fmla="*/ 5564248 h 5687273"/>
              <a:gd name="connsiteX161" fmla="*/ 5712738 w 11243827"/>
              <a:gd name="connsiteY161" fmla="*/ 5573120 h 5687273"/>
              <a:gd name="connsiteX162" fmla="*/ 5681342 w 11243827"/>
              <a:gd name="connsiteY162" fmla="*/ 5575621 h 5687273"/>
              <a:gd name="connsiteX163" fmla="*/ 5627167 w 11243827"/>
              <a:gd name="connsiteY163" fmla="*/ 5583215 h 5687273"/>
              <a:gd name="connsiteX164" fmla="*/ 5591414 w 11243827"/>
              <a:gd name="connsiteY164" fmla="*/ 5587695 h 5687273"/>
              <a:gd name="connsiteX165" fmla="*/ 5583028 w 11243827"/>
              <a:gd name="connsiteY165" fmla="*/ 5580877 h 5687273"/>
              <a:gd name="connsiteX166" fmla="*/ 5549426 w 11243827"/>
              <a:gd name="connsiteY166" fmla="*/ 5582858 h 5687273"/>
              <a:gd name="connsiteX167" fmla="*/ 5519999 w 11243827"/>
              <a:gd name="connsiteY167" fmla="*/ 5592246 h 5687273"/>
              <a:gd name="connsiteX168" fmla="*/ 5480028 w 11243827"/>
              <a:gd name="connsiteY168" fmla="*/ 5597282 h 5687273"/>
              <a:gd name="connsiteX169" fmla="*/ 5456175 w 11243827"/>
              <a:gd name="connsiteY169" fmla="*/ 5600371 h 5687273"/>
              <a:gd name="connsiteX170" fmla="*/ 5388463 w 11243827"/>
              <a:gd name="connsiteY170" fmla="*/ 5602638 h 5687273"/>
              <a:gd name="connsiteX171" fmla="*/ 5265898 w 11243827"/>
              <a:gd name="connsiteY171" fmla="*/ 5591830 h 5687273"/>
              <a:gd name="connsiteX172" fmla="*/ 5231231 w 11243827"/>
              <a:gd name="connsiteY172" fmla="*/ 5592790 h 5687273"/>
              <a:gd name="connsiteX173" fmla="*/ 5226996 w 11243827"/>
              <a:gd name="connsiteY173" fmla="*/ 5595040 h 5687273"/>
              <a:gd name="connsiteX174" fmla="*/ 5175988 w 11243827"/>
              <a:gd name="connsiteY174" fmla="*/ 5588131 h 5687273"/>
              <a:gd name="connsiteX175" fmla="*/ 5107470 w 11243827"/>
              <a:gd name="connsiteY175" fmla="*/ 5594771 h 5687273"/>
              <a:gd name="connsiteX176" fmla="*/ 5027868 w 11243827"/>
              <a:gd name="connsiteY176" fmla="*/ 5605624 h 5687273"/>
              <a:gd name="connsiteX177" fmla="*/ 5007324 w 11243827"/>
              <a:gd name="connsiteY177" fmla="*/ 5609209 h 5687273"/>
              <a:gd name="connsiteX178" fmla="*/ 4952559 w 11243827"/>
              <a:gd name="connsiteY178" fmla="*/ 5611402 h 5687273"/>
              <a:gd name="connsiteX179" fmla="*/ 4826081 w 11243827"/>
              <a:gd name="connsiteY179" fmla="*/ 5616191 h 5687273"/>
              <a:gd name="connsiteX180" fmla="*/ 4823501 w 11243827"/>
              <a:gd name="connsiteY180" fmla="*/ 5619174 h 5687273"/>
              <a:gd name="connsiteX181" fmla="*/ 4813093 w 11243827"/>
              <a:gd name="connsiteY181" fmla="*/ 5620026 h 5687273"/>
              <a:gd name="connsiteX182" fmla="*/ 4810563 w 11243827"/>
              <a:gd name="connsiteY182" fmla="*/ 5620787 h 5687273"/>
              <a:gd name="connsiteX183" fmla="*/ 4795818 w 11243827"/>
              <a:gd name="connsiteY183" fmla="*/ 5624618 h 5687273"/>
              <a:gd name="connsiteX184" fmla="*/ 4758404 w 11243827"/>
              <a:gd name="connsiteY184" fmla="*/ 5619510 h 5687273"/>
              <a:gd name="connsiteX185" fmla="*/ 4717254 w 11243827"/>
              <a:gd name="connsiteY185" fmla="*/ 5624155 h 5687273"/>
              <a:gd name="connsiteX186" fmla="*/ 4591958 w 11243827"/>
              <a:gd name="connsiteY186" fmla="*/ 5624710 h 5687273"/>
              <a:gd name="connsiteX187" fmla="*/ 4476215 w 11243827"/>
              <a:gd name="connsiteY187" fmla="*/ 5628210 h 5687273"/>
              <a:gd name="connsiteX188" fmla="*/ 4425193 w 11243827"/>
              <a:gd name="connsiteY188" fmla="*/ 5627414 h 5687273"/>
              <a:gd name="connsiteX189" fmla="*/ 4383866 w 11243827"/>
              <a:gd name="connsiteY189" fmla="*/ 5626546 h 5687273"/>
              <a:gd name="connsiteX190" fmla="*/ 4385596 w 11243827"/>
              <a:gd name="connsiteY190" fmla="*/ 5634646 h 5687273"/>
              <a:gd name="connsiteX191" fmla="*/ 4360864 w 11243827"/>
              <a:gd name="connsiteY191" fmla="*/ 5641173 h 5687273"/>
              <a:gd name="connsiteX192" fmla="*/ 4328321 w 11243827"/>
              <a:gd name="connsiteY192" fmla="*/ 5626332 h 5687273"/>
              <a:gd name="connsiteX193" fmla="*/ 4309842 w 11243827"/>
              <a:gd name="connsiteY193" fmla="*/ 5626471 h 5687273"/>
              <a:gd name="connsiteX194" fmla="*/ 4277424 w 11243827"/>
              <a:gd name="connsiteY194" fmla="*/ 5631598 h 5687273"/>
              <a:gd name="connsiteX195" fmla="*/ 4266627 w 11243827"/>
              <a:gd name="connsiteY195" fmla="*/ 5633969 h 5687273"/>
              <a:gd name="connsiteX196" fmla="*/ 4185525 w 11243827"/>
              <a:gd name="connsiteY196" fmla="*/ 5617508 h 5687273"/>
              <a:gd name="connsiteX197" fmla="*/ 4177617 w 11243827"/>
              <a:gd name="connsiteY197" fmla="*/ 5610903 h 5687273"/>
              <a:gd name="connsiteX198" fmla="*/ 4136948 w 11243827"/>
              <a:gd name="connsiteY198" fmla="*/ 5608031 h 5687273"/>
              <a:gd name="connsiteX199" fmla="*/ 4132323 w 11243827"/>
              <a:gd name="connsiteY199" fmla="*/ 5609784 h 5687273"/>
              <a:gd name="connsiteX200" fmla="*/ 4098620 w 11243827"/>
              <a:gd name="connsiteY200" fmla="*/ 5599672 h 5687273"/>
              <a:gd name="connsiteX201" fmla="*/ 3963475 w 11243827"/>
              <a:gd name="connsiteY201" fmla="*/ 5581841 h 5687273"/>
              <a:gd name="connsiteX202" fmla="*/ 3703613 w 11243827"/>
              <a:gd name="connsiteY202" fmla="*/ 5572482 h 5687273"/>
              <a:gd name="connsiteX203" fmla="*/ 3432987 w 11243827"/>
              <a:gd name="connsiteY203" fmla="*/ 5545768 h 5687273"/>
              <a:gd name="connsiteX204" fmla="*/ 3176381 w 11243827"/>
              <a:gd name="connsiteY204" fmla="*/ 5556110 h 5687273"/>
              <a:gd name="connsiteX205" fmla="*/ 2710156 w 11243827"/>
              <a:gd name="connsiteY205" fmla="*/ 5527517 h 5687273"/>
              <a:gd name="connsiteX206" fmla="*/ 2550206 w 11243827"/>
              <a:gd name="connsiteY206" fmla="*/ 5524958 h 5687273"/>
              <a:gd name="connsiteX207" fmla="*/ 2443041 w 11243827"/>
              <a:gd name="connsiteY207" fmla="*/ 5523990 h 5687273"/>
              <a:gd name="connsiteX208" fmla="*/ 2435613 w 11243827"/>
              <a:gd name="connsiteY208" fmla="*/ 5526704 h 5687273"/>
              <a:gd name="connsiteX209" fmla="*/ 2405682 w 11243827"/>
              <a:gd name="connsiteY209" fmla="*/ 5528307 h 5687273"/>
              <a:gd name="connsiteX210" fmla="*/ 2397487 w 11243827"/>
              <a:gd name="connsiteY210" fmla="*/ 5540337 h 5687273"/>
              <a:gd name="connsiteX211" fmla="*/ 2297454 w 11243827"/>
              <a:gd name="connsiteY211" fmla="*/ 5550765 h 5687273"/>
              <a:gd name="connsiteX212" fmla="*/ 2056700 w 11243827"/>
              <a:gd name="connsiteY212" fmla="*/ 5555489 h 5687273"/>
              <a:gd name="connsiteX213" fmla="*/ 1878530 w 11243827"/>
              <a:gd name="connsiteY213" fmla="*/ 5535330 h 5687273"/>
              <a:gd name="connsiteX214" fmla="*/ 1859292 w 11243827"/>
              <a:gd name="connsiteY214" fmla="*/ 5535461 h 5687273"/>
              <a:gd name="connsiteX215" fmla="*/ 1835626 w 11243827"/>
              <a:gd name="connsiteY215" fmla="*/ 5533793 h 5687273"/>
              <a:gd name="connsiteX216" fmla="*/ 1798939 w 11243827"/>
              <a:gd name="connsiteY216" fmla="*/ 5540285 h 5687273"/>
              <a:gd name="connsiteX217" fmla="*/ 1779046 w 11243827"/>
              <a:gd name="connsiteY217" fmla="*/ 5549949 h 5687273"/>
              <a:gd name="connsiteX218" fmla="*/ 1772421 w 11243827"/>
              <a:gd name="connsiteY218" fmla="*/ 5549018 h 5687273"/>
              <a:gd name="connsiteX219" fmla="*/ 1772052 w 11243827"/>
              <a:gd name="connsiteY219" fmla="*/ 5545689 h 5687273"/>
              <a:gd name="connsiteX220" fmla="*/ 1711543 w 11243827"/>
              <a:gd name="connsiteY220" fmla="*/ 5534558 h 5687273"/>
              <a:gd name="connsiteX221" fmla="*/ 1698891 w 11243827"/>
              <a:gd name="connsiteY221" fmla="*/ 5513187 h 5687273"/>
              <a:gd name="connsiteX222" fmla="*/ 1538763 w 11243827"/>
              <a:gd name="connsiteY222" fmla="*/ 5482781 h 5687273"/>
              <a:gd name="connsiteX223" fmla="*/ 1501533 w 11243827"/>
              <a:gd name="connsiteY223" fmla="*/ 5467817 h 5687273"/>
              <a:gd name="connsiteX224" fmla="*/ 1461266 w 11243827"/>
              <a:gd name="connsiteY224" fmla="*/ 5469343 h 5687273"/>
              <a:gd name="connsiteX225" fmla="*/ 1449415 w 11243827"/>
              <a:gd name="connsiteY225" fmla="*/ 5460467 h 5687273"/>
              <a:gd name="connsiteX226" fmla="*/ 1447454 w 11243827"/>
              <a:gd name="connsiteY226" fmla="*/ 5458776 h 5687273"/>
              <a:gd name="connsiteX227" fmla="*/ 1437814 w 11243827"/>
              <a:gd name="connsiteY227" fmla="*/ 5455515 h 5687273"/>
              <a:gd name="connsiteX228" fmla="*/ 1437334 w 11243827"/>
              <a:gd name="connsiteY228" fmla="*/ 5450209 h 5687273"/>
              <a:gd name="connsiteX229" fmla="*/ 1424429 w 11243827"/>
              <a:gd name="connsiteY229" fmla="*/ 5442157 h 5687273"/>
              <a:gd name="connsiteX230" fmla="*/ 1406063 w 11243827"/>
              <a:gd name="connsiteY230" fmla="*/ 5437380 h 5687273"/>
              <a:gd name="connsiteX231" fmla="*/ 1316379 w 11243827"/>
              <a:gd name="connsiteY231" fmla="*/ 5419601 h 5687273"/>
              <a:gd name="connsiteX232" fmla="*/ 1264090 w 11243827"/>
              <a:gd name="connsiteY232" fmla="*/ 5406153 h 5687273"/>
              <a:gd name="connsiteX233" fmla="*/ 1246374 w 11243827"/>
              <a:gd name="connsiteY233" fmla="*/ 5396631 h 5687273"/>
              <a:gd name="connsiteX234" fmla="*/ 1220190 w 11243827"/>
              <a:gd name="connsiteY234" fmla="*/ 5386301 h 5687273"/>
              <a:gd name="connsiteX235" fmla="*/ 1175643 w 11243827"/>
              <a:gd name="connsiteY235" fmla="*/ 5364651 h 5687273"/>
              <a:gd name="connsiteX236" fmla="*/ 1150342 w 11243827"/>
              <a:gd name="connsiteY236" fmla="*/ 5358447 h 5687273"/>
              <a:gd name="connsiteX237" fmla="*/ 1137272 w 11243827"/>
              <a:gd name="connsiteY237" fmla="*/ 5351191 h 5687273"/>
              <a:gd name="connsiteX238" fmla="*/ 1131268 w 11243827"/>
              <a:gd name="connsiteY238" fmla="*/ 5350530 h 5687273"/>
              <a:gd name="connsiteX239" fmla="*/ 1112024 w 11243827"/>
              <a:gd name="connsiteY239" fmla="*/ 5345786 h 5687273"/>
              <a:gd name="connsiteX240" fmla="*/ 1100870 w 11243827"/>
              <a:gd name="connsiteY240" fmla="*/ 5343651 h 5687273"/>
              <a:gd name="connsiteX241" fmla="*/ 1096383 w 11243827"/>
              <a:gd name="connsiteY241" fmla="*/ 5343015 h 5687273"/>
              <a:gd name="connsiteX242" fmla="*/ 1085571 w 11243827"/>
              <a:gd name="connsiteY242" fmla="*/ 5345836 h 5687273"/>
              <a:gd name="connsiteX243" fmla="*/ 1073168 w 11243827"/>
              <a:gd name="connsiteY243" fmla="*/ 5341521 h 5687273"/>
              <a:gd name="connsiteX244" fmla="*/ 1058039 w 11243827"/>
              <a:gd name="connsiteY244" fmla="*/ 5343504 h 5687273"/>
              <a:gd name="connsiteX245" fmla="*/ 1055426 w 11243827"/>
              <a:gd name="connsiteY245" fmla="*/ 5339088 h 5687273"/>
              <a:gd name="connsiteX246" fmla="*/ 1044738 w 11243827"/>
              <a:gd name="connsiteY246" fmla="*/ 5333063 h 5687273"/>
              <a:gd name="connsiteX247" fmla="*/ 1033909 w 11243827"/>
              <a:gd name="connsiteY247" fmla="*/ 5335680 h 5687273"/>
              <a:gd name="connsiteX248" fmla="*/ 1012649 w 11243827"/>
              <a:gd name="connsiteY248" fmla="*/ 5334541 h 5687273"/>
              <a:gd name="connsiteX249" fmla="*/ 1007115 w 11243827"/>
              <a:gd name="connsiteY249" fmla="*/ 5332775 h 5687273"/>
              <a:gd name="connsiteX250" fmla="*/ 986002 w 11243827"/>
              <a:gd name="connsiteY250" fmla="*/ 5334906 h 5687273"/>
              <a:gd name="connsiteX251" fmla="*/ 953418 w 11243827"/>
              <a:gd name="connsiteY251" fmla="*/ 5333901 h 5687273"/>
              <a:gd name="connsiteX252" fmla="*/ 916854 w 11243827"/>
              <a:gd name="connsiteY252" fmla="*/ 5329435 h 5687273"/>
              <a:gd name="connsiteX253" fmla="*/ 905651 w 11243827"/>
              <a:gd name="connsiteY253" fmla="*/ 5332114 h 5687273"/>
              <a:gd name="connsiteX254" fmla="*/ 836961 w 11243827"/>
              <a:gd name="connsiteY254" fmla="*/ 5330803 h 5687273"/>
              <a:gd name="connsiteX255" fmla="*/ 817627 w 11243827"/>
              <a:gd name="connsiteY255" fmla="*/ 5330580 h 5687273"/>
              <a:gd name="connsiteX256" fmla="*/ 801817 w 11243827"/>
              <a:gd name="connsiteY256" fmla="*/ 5325937 h 5687273"/>
              <a:gd name="connsiteX257" fmla="*/ 798857 w 11243827"/>
              <a:gd name="connsiteY257" fmla="*/ 5320979 h 5687273"/>
              <a:gd name="connsiteX258" fmla="*/ 788354 w 11243827"/>
              <a:gd name="connsiteY258" fmla="*/ 5320143 h 5687273"/>
              <a:gd name="connsiteX259" fmla="*/ 785726 w 11243827"/>
              <a:gd name="connsiteY259" fmla="*/ 5318989 h 5687273"/>
              <a:gd name="connsiteX260" fmla="*/ 770507 w 11243827"/>
              <a:gd name="connsiteY260" fmla="*/ 5313309 h 5687273"/>
              <a:gd name="connsiteX261" fmla="*/ 733810 w 11243827"/>
              <a:gd name="connsiteY261" fmla="*/ 5324286 h 5687273"/>
              <a:gd name="connsiteX262" fmla="*/ 692117 w 11243827"/>
              <a:gd name="connsiteY262" fmla="*/ 5318786 h 5687273"/>
              <a:gd name="connsiteX263" fmla="*/ 528894 w 11243827"/>
              <a:gd name="connsiteY263" fmla="*/ 5327578 h 5687273"/>
              <a:gd name="connsiteX264" fmla="*/ 507005 w 11243827"/>
              <a:gd name="connsiteY264" fmla="*/ 5310149 h 5687273"/>
              <a:gd name="connsiteX265" fmla="*/ 441302 w 11243827"/>
              <a:gd name="connsiteY265" fmla="*/ 5307062 h 5687273"/>
              <a:gd name="connsiteX266" fmla="*/ 336819 w 11243827"/>
              <a:gd name="connsiteY266" fmla="*/ 5336690 h 5687273"/>
              <a:gd name="connsiteX267" fmla="*/ 215763 w 11243827"/>
              <a:gd name="connsiteY267" fmla="*/ 5332575 h 5687273"/>
              <a:gd name="connsiteX268" fmla="*/ 205927 w 11243827"/>
              <a:gd name="connsiteY268" fmla="*/ 5339672 h 5687273"/>
              <a:gd name="connsiteX269" fmla="*/ 194189 w 11243827"/>
              <a:gd name="connsiteY269" fmla="*/ 5343588 h 5687273"/>
              <a:gd name="connsiteX270" fmla="*/ 192552 w 11243827"/>
              <a:gd name="connsiteY270" fmla="*/ 5342845 h 5687273"/>
              <a:gd name="connsiteX271" fmla="*/ 178320 w 11243827"/>
              <a:gd name="connsiteY271" fmla="*/ 5343766 h 5687273"/>
              <a:gd name="connsiteX272" fmla="*/ 175596 w 11243827"/>
              <a:gd name="connsiteY272" fmla="*/ 5346411 h 5687273"/>
              <a:gd name="connsiteX273" fmla="*/ 165951 w 11243827"/>
              <a:gd name="connsiteY273" fmla="*/ 5347808 h 5687273"/>
              <a:gd name="connsiteX274" fmla="*/ 147287 w 11243827"/>
              <a:gd name="connsiteY274" fmla="*/ 5352625 h 5687273"/>
              <a:gd name="connsiteX275" fmla="*/ 143484 w 11243827"/>
              <a:gd name="connsiteY275" fmla="*/ 5351591 h 5687273"/>
              <a:gd name="connsiteX276" fmla="*/ 114847 w 11243827"/>
              <a:gd name="connsiteY276" fmla="*/ 5355844 h 5687273"/>
              <a:gd name="connsiteX277" fmla="*/ 114306 w 11243827"/>
              <a:gd name="connsiteY277" fmla="*/ 5354983 h 5687273"/>
              <a:gd name="connsiteX278" fmla="*/ 105588 w 11243827"/>
              <a:gd name="connsiteY278" fmla="*/ 5352169 h 5687273"/>
              <a:gd name="connsiteX279" fmla="*/ 89264 w 11243827"/>
              <a:gd name="connsiteY279" fmla="*/ 5348886 h 5687273"/>
              <a:gd name="connsiteX280" fmla="*/ 49794 w 11243827"/>
              <a:gd name="connsiteY280" fmla="*/ 5329950 h 5687273"/>
              <a:gd name="connsiteX281" fmla="*/ 19924 w 11243827"/>
              <a:gd name="connsiteY281" fmla="*/ 5334282 h 5687273"/>
              <a:gd name="connsiteX282" fmla="*/ 13819 w 11243827"/>
              <a:gd name="connsiteY282" fmla="*/ 5334653 h 5687273"/>
              <a:gd name="connsiteX283" fmla="*/ 13657 w 11243827"/>
              <a:gd name="connsiteY283" fmla="*/ 5334455 h 5687273"/>
              <a:gd name="connsiteX284" fmla="*/ 7139 w 11243827"/>
              <a:gd name="connsiteY284" fmla="*/ 5334438 h 5687273"/>
              <a:gd name="connsiteX285" fmla="*/ 2684 w 11243827"/>
              <a:gd name="connsiteY285" fmla="*/ 5335333 h 5687273"/>
              <a:gd name="connsiteX286" fmla="*/ 0 w 11243827"/>
              <a:gd name="connsiteY286" fmla="*/ 5335496 h 5687273"/>
              <a:gd name="connsiteX287" fmla="*/ 0 w 11243827"/>
              <a:gd name="connsiteY287" fmla="*/ 10592 h 5687273"/>
              <a:gd name="connsiteX288" fmla="*/ 11243827 w 11243827"/>
              <a:gd name="connsiteY288" fmla="*/ 0 h 56872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05927 w 11243827"/>
              <a:gd name="connsiteY267" fmla="*/ 5339672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70932 w 11243827"/>
              <a:gd name="connsiteY267" fmla="*/ 5345451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105588 w 11243827"/>
              <a:gd name="connsiteY276" fmla="*/ 5352169 h 5641173"/>
              <a:gd name="connsiteX277" fmla="*/ 89264 w 11243827"/>
              <a:gd name="connsiteY277" fmla="*/ 5348886 h 5641173"/>
              <a:gd name="connsiteX278" fmla="*/ 49794 w 11243827"/>
              <a:gd name="connsiteY278" fmla="*/ 5329950 h 5641173"/>
              <a:gd name="connsiteX279" fmla="*/ 19924 w 11243827"/>
              <a:gd name="connsiteY279" fmla="*/ 5334282 h 5641173"/>
              <a:gd name="connsiteX280" fmla="*/ 13819 w 11243827"/>
              <a:gd name="connsiteY280" fmla="*/ 5334653 h 5641173"/>
              <a:gd name="connsiteX281" fmla="*/ 13657 w 11243827"/>
              <a:gd name="connsiteY281" fmla="*/ 5334455 h 5641173"/>
              <a:gd name="connsiteX282" fmla="*/ 7139 w 11243827"/>
              <a:gd name="connsiteY282" fmla="*/ 5334438 h 5641173"/>
              <a:gd name="connsiteX283" fmla="*/ 2684 w 11243827"/>
              <a:gd name="connsiteY283" fmla="*/ 5335333 h 5641173"/>
              <a:gd name="connsiteX284" fmla="*/ 0 w 11243827"/>
              <a:gd name="connsiteY284" fmla="*/ 5335496 h 5641173"/>
              <a:gd name="connsiteX285" fmla="*/ 0 w 11243827"/>
              <a:gd name="connsiteY285" fmla="*/ 10592 h 5641173"/>
              <a:gd name="connsiteX286" fmla="*/ 11243827 w 11243827"/>
              <a:gd name="connsiteY286"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89264 w 11243827"/>
              <a:gd name="connsiteY276" fmla="*/ 5348886 h 5641173"/>
              <a:gd name="connsiteX277" fmla="*/ 49794 w 11243827"/>
              <a:gd name="connsiteY277" fmla="*/ 5329950 h 5641173"/>
              <a:gd name="connsiteX278" fmla="*/ 19924 w 11243827"/>
              <a:gd name="connsiteY278" fmla="*/ 5334282 h 5641173"/>
              <a:gd name="connsiteX279" fmla="*/ 13819 w 11243827"/>
              <a:gd name="connsiteY279" fmla="*/ 5334653 h 5641173"/>
              <a:gd name="connsiteX280" fmla="*/ 13657 w 11243827"/>
              <a:gd name="connsiteY280" fmla="*/ 5334455 h 5641173"/>
              <a:gd name="connsiteX281" fmla="*/ 7139 w 11243827"/>
              <a:gd name="connsiteY281" fmla="*/ 5334438 h 5641173"/>
              <a:gd name="connsiteX282" fmla="*/ 2684 w 11243827"/>
              <a:gd name="connsiteY282" fmla="*/ 5335333 h 5641173"/>
              <a:gd name="connsiteX283" fmla="*/ 0 w 11243827"/>
              <a:gd name="connsiteY283" fmla="*/ 5335496 h 5641173"/>
              <a:gd name="connsiteX284" fmla="*/ 0 w 11243827"/>
              <a:gd name="connsiteY284" fmla="*/ 10592 h 5641173"/>
              <a:gd name="connsiteX285" fmla="*/ 11243827 w 11243827"/>
              <a:gd name="connsiteY285"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14847 w 11243827"/>
              <a:gd name="connsiteY273" fmla="*/ 5355844 h 5641173"/>
              <a:gd name="connsiteX274" fmla="*/ 114306 w 11243827"/>
              <a:gd name="connsiteY274" fmla="*/ 5354983 h 5641173"/>
              <a:gd name="connsiteX275" fmla="*/ 89264 w 11243827"/>
              <a:gd name="connsiteY275" fmla="*/ 5348886 h 5641173"/>
              <a:gd name="connsiteX276" fmla="*/ 49794 w 11243827"/>
              <a:gd name="connsiteY276" fmla="*/ 5329950 h 5641173"/>
              <a:gd name="connsiteX277" fmla="*/ 19924 w 11243827"/>
              <a:gd name="connsiteY277" fmla="*/ 5334282 h 5641173"/>
              <a:gd name="connsiteX278" fmla="*/ 13819 w 11243827"/>
              <a:gd name="connsiteY278" fmla="*/ 5334653 h 5641173"/>
              <a:gd name="connsiteX279" fmla="*/ 13657 w 11243827"/>
              <a:gd name="connsiteY279" fmla="*/ 5334455 h 5641173"/>
              <a:gd name="connsiteX280" fmla="*/ 7139 w 11243827"/>
              <a:gd name="connsiteY280" fmla="*/ 5334438 h 5641173"/>
              <a:gd name="connsiteX281" fmla="*/ 2684 w 11243827"/>
              <a:gd name="connsiteY281" fmla="*/ 5335333 h 5641173"/>
              <a:gd name="connsiteX282" fmla="*/ 0 w 11243827"/>
              <a:gd name="connsiteY282" fmla="*/ 5335496 h 5641173"/>
              <a:gd name="connsiteX283" fmla="*/ 0 w 11243827"/>
              <a:gd name="connsiteY283" fmla="*/ 10592 h 5641173"/>
              <a:gd name="connsiteX284" fmla="*/ 11243827 w 11243827"/>
              <a:gd name="connsiteY284"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47287 w 11243827"/>
              <a:gd name="connsiteY271" fmla="*/ 5352625 h 5641173"/>
              <a:gd name="connsiteX272" fmla="*/ 114847 w 11243827"/>
              <a:gd name="connsiteY272" fmla="*/ 5355844 h 5641173"/>
              <a:gd name="connsiteX273" fmla="*/ 114306 w 11243827"/>
              <a:gd name="connsiteY273" fmla="*/ 5354983 h 5641173"/>
              <a:gd name="connsiteX274" fmla="*/ 89264 w 11243827"/>
              <a:gd name="connsiteY274" fmla="*/ 5348886 h 5641173"/>
              <a:gd name="connsiteX275" fmla="*/ 49794 w 11243827"/>
              <a:gd name="connsiteY275" fmla="*/ 5329950 h 5641173"/>
              <a:gd name="connsiteX276" fmla="*/ 19924 w 11243827"/>
              <a:gd name="connsiteY276" fmla="*/ 5334282 h 5641173"/>
              <a:gd name="connsiteX277" fmla="*/ 13819 w 11243827"/>
              <a:gd name="connsiteY277" fmla="*/ 5334653 h 5641173"/>
              <a:gd name="connsiteX278" fmla="*/ 13657 w 11243827"/>
              <a:gd name="connsiteY278" fmla="*/ 5334455 h 5641173"/>
              <a:gd name="connsiteX279" fmla="*/ 7139 w 11243827"/>
              <a:gd name="connsiteY279" fmla="*/ 5334438 h 5641173"/>
              <a:gd name="connsiteX280" fmla="*/ 2684 w 11243827"/>
              <a:gd name="connsiteY280" fmla="*/ 5335333 h 5641173"/>
              <a:gd name="connsiteX281" fmla="*/ 0 w 11243827"/>
              <a:gd name="connsiteY281" fmla="*/ 5335496 h 5641173"/>
              <a:gd name="connsiteX282" fmla="*/ 0 w 11243827"/>
              <a:gd name="connsiteY282" fmla="*/ 10592 h 5641173"/>
              <a:gd name="connsiteX283" fmla="*/ 11243827 w 11243827"/>
              <a:gd name="connsiteY283"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12024 w 11243827"/>
              <a:gd name="connsiteY238" fmla="*/ 5345786 h 5641173"/>
              <a:gd name="connsiteX239" fmla="*/ 1100870 w 11243827"/>
              <a:gd name="connsiteY239" fmla="*/ 5343651 h 5641173"/>
              <a:gd name="connsiteX240" fmla="*/ 1096383 w 11243827"/>
              <a:gd name="connsiteY240" fmla="*/ 5343015 h 5641173"/>
              <a:gd name="connsiteX241" fmla="*/ 1085571 w 11243827"/>
              <a:gd name="connsiteY241" fmla="*/ 5345836 h 5641173"/>
              <a:gd name="connsiteX242" fmla="*/ 1073168 w 11243827"/>
              <a:gd name="connsiteY242" fmla="*/ 5341521 h 5641173"/>
              <a:gd name="connsiteX243" fmla="*/ 1058039 w 11243827"/>
              <a:gd name="connsiteY243" fmla="*/ 5343504 h 5641173"/>
              <a:gd name="connsiteX244" fmla="*/ 1055426 w 11243827"/>
              <a:gd name="connsiteY244" fmla="*/ 5339088 h 5641173"/>
              <a:gd name="connsiteX245" fmla="*/ 1044738 w 11243827"/>
              <a:gd name="connsiteY245" fmla="*/ 5333063 h 5641173"/>
              <a:gd name="connsiteX246" fmla="*/ 1033909 w 11243827"/>
              <a:gd name="connsiteY246" fmla="*/ 5335680 h 5641173"/>
              <a:gd name="connsiteX247" fmla="*/ 1012649 w 11243827"/>
              <a:gd name="connsiteY247" fmla="*/ 5334541 h 5641173"/>
              <a:gd name="connsiteX248" fmla="*/ 1007115 w 11243827"/>
              <a:gd name="connsiteY248" fmla="*/ 5332775 h 5641173"/>
              <a:gd name="connsiteX249" fmla="*/ 986002 w 11243827"/>
              <a:gd name="connsiteY249" fmla="*/ 5334906 h 5641173"/>
              <a:gd name="connsiteX250" fmla="*/ 953418 w 11243827"/>
              <a:gd name="connsiteY250" fmla="*/ 5333901 h 5641173"/>
              <a:gd name="connsiteX251" fmla="*/ 916854 w 11243827"/>
              <a:gd name="connsiteY251" fmla="*/ 5329435 h 5641173"/>
              <a:gd name="connsiteX252" fmla="*/ 905651 w 11243827"/>
              <a:gd name="connsiteY252" fmla="*/ 5332114 h 5641173"/>
              <a:gd name="connsiteX253" fmla="*/ 836961 w 11243827"/>
              <a:gd name="connsiteY253" fmla="*/ 5330803 h 5641173"/>
              <a:gd name="connsiteX254" fmla="*/ 817627 w 11243827"/>
              <a:gd name="connsiteY254" fmla="*/ 5330580 h 5641173"/>
              <a:gd name="connsiteX255" fmla="*/ 801817 w 11243827"/>
              <a:gd name="connsiteY255" fmla="*/ 5325937 h 5641173"/>
              <a:gd name="connsiteX256" fmla="*/ 798857 w 11243827"/>
              <a:gd name="connsiteY256" fmla="*/ 5320979 h 5641173"/>
              <a:gd name="connsiteX257" fmla="*/ 788354 w 11243827"/>
              <a:gd name="connsiteY257" fmla="*/ 5320143 h 5641173"/>
              <a:gd name="connsiteX258" fmla="*/ 785726 w 11243827"/>
              <a:gd name="connsiteY258" fmla="*/ 5318989 h 5641173"/>
              <a:gd name="connsiteX259" fmla="*/ 770507 w 11243827"/>
              <a:gd name="connsiteY259" fmla="*/ 5313309 h 5641173"/>
              <a:gd name="connsiteX260" fmla="*/ 733810 w 11243827"/>
              <a:gd name="connsiteY260" fmla="*/ 5324286 h 5641173"/>
              <a:gd name="connsiteX261" fmla="*/ 692117 w 11243827"/>
              <a:gd name="connsiteY261" fmla="*/ 5318786 h 5641173"/>
              <a:gd name="connsiteX262" fmla="*/ 574943 w 11243827"/>
              <a:gd name="connsiteY262" fmla="*/ 5327578 h 5641173"/>
              <a:gd name="connsiteX263" fmla="*/ 441302 w 11243827"/>
              <a:gd name="connsiteY263" fmla="*/ 5307062 h 5641173"/>
              <a:gd name="connsiteX264" fmla="*/ 336819 w 11243827"/>
              <a:gd name="connsiteY264" fmla="*/ 5336690 h 5641173"/>
              <a:gd name="connsiteX265" fmla="*/ 270932 w 11243827"/>
              <a:gd name="connsiteY265" fmla="*/ 5345451 h 5641173"/>
              <a:gd name="connsiteX266" fmla="*/ 194189 w 11243827"/>
              <a:gd name="connsiteY266" fmla="*/ 5343588 h 5641173"/>
              <a:gd name="connsiteX267" fmla="*/ 192552 w 11243827"/>
              <a:gd name="connsiteY267" fmla="*/ 5342845 h 5641173"/>
              <a:gd name="connsiteX268" fmla="*/ 178320 w 11243827"/>
              <a:gd name="connsiteY268" fmla="*/ 5343766 h 5641173"/>
              <a:gd name="connsiteX269" fmla="*/ 175596 w 11243827"/>
              <a:gd name="connsiteY269" fmla="*/ 5346411 h 5641173"/>
              <a:gd name="connsiteX270" fmla="*/ 147287 w 11243827"/>
              <a:gd name="connsiteY270" fmla="*/ 5352625 h 5641173"/>
              <a:gd name="connsiteX271" fmla="*/ 114847 w 11243827"/>
              <a:gd name="connsiteY271" fmla="*/ 5355844 h 5641173"/>
              <a:gd name="connsiteX272" fmla="*/ 114306 w 11243827"/>
              <a:gd name="connsiteY272" fmla="*/ 5354983 h 5641173"/>
              <a:gd name="connsiteX273" fmla="*/ 89264 w 11243827"/>
              <a:gd name="connsiteY273" fmla="*/ 5348886 h 5641173"/>
              <a:gd name="connsiteX274" fmla="*/ 49794 w 11243827"/>
              <a:gd name="connsiteY274" fmla="*/ 5329950 h 5641173"/>
              <a:gd name="connsiteX275" fmla="*/ 19924 w 11243827"/>
              <a:gd name="connsiteY275" fmla="*/ 5334282 h 5641173"/>
              <a:gd name="connsiteX276" fmla="*/ 13819 w 11243827"/>
              <a:gd name="connsiteY276" fmla="*/ 5334653 h 5641173"/>
              <a:gd name="connsiteX277" fmla="*/ 13657 w 11243827"/>
              <a:gd name="connsiteY277" fmla="*/ 5334455 h 5641173"/>
              <a:gd name="connsiteX278" fmla="*/ 7139 w 11243827"/>
              <a:gd name="connsiteY278" fmla="*/ 5334438 h 5641173"/>
              <a:gd name="connsiteX279" fmla="*/ 2684 w 11243827"/>
              <a:gd name="connsiteY279" fmla="*/ 5335333 h 5641173"/>
              <a:gd name="connsiteX280" fmla="*/ 0 w 11243827"/>
              <a:gd name="connsiteY280" fmla="*/ 5335496 h 5641173"/>
              <a:gd name="connsiteX281" fmla="*/ 0 w 11243827"/>
              <a:gd name="connsiteY281" fmla="*/ 10592 h 5641173"/>
              <a:gd name="connsiteX282" fmla="*/ 11243827 w 11243827"/>
              <a:gd name="connsiteY282"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73168 w 11243827"/>
              <a:gd name="connsiteY241" fmla="*/ 5341521 h 5641173"/>
              <a:gd name="connsiteX242" fmla="*/ 1058039 w 11243827"/>
              <a:gd name="connsiteY242" fmla="*/ 5343504 h 5641173"/>
              <a:gd name="connsiteX243" fmla="*/ 1055426 w 11243827"/>
              <a:gd name="connsiteY243" fmla="*/ 5339088 h 5641173"/>
              <a:gd name="connsiteX244" fmla="*/ 1044738 w 11243827"/>
              <a:gd name="connsiteY244" fmla="*/ 5333063 h 5641173"/>
              <a:gd name="connsiteX245" fmla="*/ 1033909 w 11243827"/>
              <a:gd name="connsiteY245" fmla="*/ 5335680 h 5641173"/>
              <a:gd name="connsiteX246" fmla="*/ 1012649 w 11243827"/>
              <a:gd name="connsiteY246" fmla="*/ 5334541 h 5641173"/>
              <a:gd name="connsiteX247" fmla="*/ 1007115 w 11243827"/>
              <a:gd name="connsiteY247" fmla="*/ 5332775 h 5641173"/>
              <a:gd name="connsiteX248" fmla="*/ 986002 w 11243827"/>
              <a:gd name="connsiteY248" fmla="*/ 5334906 h 5641173"/>
              <a:gd name="connsiteX249" fmla="*/ 953418 w 11243827"/>
              <a:gd name="connsiteY249" fmla="*/ 5333901 h 5641173"/>
              <a:gd name="connsiteX250" fmla="*/ 916854 w 11243827"/>
              <a:gd name="connsiteY250" fmla="*/ 5329435 h 5641173"/>
              <a:gd name="connsiteX251" fmla="*/ 905651 w 11243827"/>
              <a:gd name="connsiteY251" fmla="*/ 5332114 h 5641173"/>
              <a:gd name="connsiteX252" fmla="*/ 836961 w 11243827"/>
              <a:gd name="connsiteY252" fmla="*/ 5330803 h 5641173"/>
              <a:gd name="connsiteX253" fmla="*/ 817627 w 11243827"/>
              <a:gd name="connsiteY253" fmla="*/ 5330580 h 5641173"/>
              <a:gd name="connsiteX254" fmla="*/ 801817 w 11243827"/>
              <a:gd name="connsiteY254" fmla="*/ 5325937 h 5641173"/>
              <a:gd name="connsiteX255" fmla="*/ 798857 w 11243827"/>
              <a:gd name="connsiteY255" fmla="*/ 5320979 h 5641173"/>
              <a:gd name="connsiteX256" fmla="*/ 788354 w 11243827"/>
              <a:gd name="connsiteY256" fmla="*/ 5320143 h 5641173"/>
              <a:gd name="connsiteX257" fmla="*/ 785726 w 11243827"/>
              <a:gd name="connsiteY257" fmla="*/ 5318989 h 5641173"/>
              <a:gd name="connsiteX258" fmla="*/ 770507 w 11243827"/>
              <a:gd name="connsiteY258" fmla="*/ 5313309 h 5641173"/>
              <a:gd name="connsiteX259" fmla="*/ 733810 w 11243827"/>
              <a:gd name="connsiteY259" fmla="*/ 5324286 h 5641173"/>
              <a:gd name="connsiteX260" fmla="*/ 692117 w 11243827"/>
              <a:gd name="connsiteY260" fmla="*/ 5318786 h 5641173"/>
              <a:gd name="connsiteX261" fmla="*/ 574943 w 11243827"/>
              <a:gd name="connsiteY261" fmla="*/ 5327578 h 5641173"/>
              <a:gd name="connsiteX262" fmla="*/ 441302 w 11243827"/>
              <a:gd name="connsiteY262" fmla="*/ 5307062 h 5641173"/>
              <a:gd name="connsiteX263" fmla="*/ 336819 w 11243827"/>
              <a:gd name="connsiteY263" fmla="*/ 5336690 h 5641173"/>
              <a:gd name="connsiteX264" fmla="*/ 270932 w 11243827"/>
              <a:gd name="connsiteY264" fmla="*/ 5345451 h 5641173"/>
              <a:gd name="connsiteX265" fmla="*/ 194189 w 11243827"/>
              <a:gd name="connsiteY265" fmla="*/ 5343588 h 5641173"/>
              <a:gd name="connsiteX266" fmla="*/ 192552 w 11243827"/>
              <a:gd name="connsiteY266" fmla="*/ 5342845 h 5641173"/>
              <a:gd name="connsiteX267" fmla="*/ 178320 w 11243827"/>
              <a:gd name="connsiteY267" fmla="*/ 5343766 h 5641173"/>
              <a:gd name="connsiteX268" fmla="*/ 175596 w 11243827"/>
              <a:gd name="connsiteY268" fmla="*/ 5346411 h 5641173"/>
              <a:gd name="connsiteX269" fmla="*/ 147287 w 11243827"/>
              <a:gd name="connsiteY269" fmla="*/ 5352625 h 5641173"/>
              <a:gd name="connsiteX270" fmla="*/ 114847 w 11243827"/>
              <a:gd name="connsiteY270" fmla="*/ 5355844 h 5641173"/>
              <a:gd name="connsiteX271" fmla="*/ 114306 w 11243827"/>
              <a:gd name="connsiteY271" fmla="*/ 5354983 h 5641173"/>
              <a:gd name="connsiteX272" fmla="*/ 89264 w 11243827"/>
              <a:gd name="connsiteY272" fmla="*/ 5348886 h 5641173"/>
              <a:gd name="connsiteX273" fmla="*/ 49794 w 11243827"/>
              <a:gd name="connsiteY273" fmla="*/ 5329950 h 5641173"/>
              <a:gd name="connsiteX274" fmla="*/ 19924 w 11243827"/>
              <a:gd name="connsiteY274" fmla="*/ 5334282 h 5641173"/>
              <a:gd name="connsiteX275" fmla="*/ 13819 w 11243827"/>
              <a:gd name="connsiteY275" fmla="*/ 5334653 h 5641173"/>
              <a:gd name="connsiteX276" fmla="*/ 13657 w 11243827"/>
              <a:gd name="connsiteY276" fmla="*/ 5334455 h 5641173"/>
              <a:gd name="connsiteX277" fmla="*/ 7139 w 11243827"/>
              <a:gd name="connsiteY277" fmla="*/ 5334438 h 5641173"/>
              <a:gd name="connsiteX278" fmla="*/ 2684 w 11243827"/>
              <a:gd name="connsiteY278" fmla="*/ 5335333 h 5641173"/>
              <a:gd name="connsiteX279" fmla="*/ 0 w 11243827"/>
              <a:gd name="connsiteY279" fmla="*/ 5335496 h 5641173"/>
              <a:gd name="connsiteX280" fmla="*/ 0 w 11243827"/>
              <a:gd name="connsiteY280" fmla="*/ 10592 h 5641173"/>
              <a:gd name="connsiteX281" fmla="*/ 11243827 w 11243827"/>
              <a:gd name="connsiteY281"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8405 w 11243827"/>
              <a:gd name="connsiteY251" fmla="*/ 5339470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209610 h 5641173"/>
              <a:gd name="connsiteX3" fmla="*/ 11240675 w 11243827"/>
              <a:gd name="connsiteY3" fmla="*/ 5210442 h 5641173"/>
              <a:gd name="connsiteX4" fmla="*/ 11179959 w 11243827"/>
              <a:gd name="connsiteY4" fmla="*/ 5221199 h 5641173"/>
              <a:gd name="connsiteX5" fmla="*/ 11105493 w 11243827"/>
              <a:gd name="connsiteY5" fmla="*/ 5259905 h 5641173"/>
              <a:gd name="connsiteX6" fmla="*/ 11078640 w 11243827"/>
              <a:gd name="connsiteY6" fmla="*/ 5263531 h 5641173"/>
              <a:gd name="connsiteX7" fmla="*/ 11079616 w 11243827"/>
              <a:gd name="connsiteY7" fmla="*/ 5270380 h 5641173"/>
              <a:gd name="connsiteX8" fmla="*/ 11069641 w 11243827"/>
              <a:gd name="connsiteY8" fmla="*/ 5270884 h 5641173"/>
              <a:gd name="connsiteX9" fmla="*/ 11047377 w 11243827"/>
              <a:gd name="connsiteY9" fmla="*/ 5271051 h 5641173"/>
              <a:gd name="connsiteX10" fmla="*/ 10980705 w 11243827"/>
              <a:gd name="connsiteY10" fmla="*/ 5272951 h 5641173"/>
              <a:gd name="connsiteX11" fmla="*/ 10962514 w 11243827"/>
              <a:gd name="connsiteY11" fmla="*/ 5286084 h 5641173"/>
              <a:gd name="connsiteX12" fmla="*/ 10945307 w 11243827"/>
              <a:gd name="connsiteY12" fmla="*/ 5286290 h 5641173"/>
              <a:gd name="connsiteX13" fmla="*/ 10845516 w 11243827"/>
              <a:gd name="connsiteY13" fmla="*/ 5303894 h 5641173"/>
              <a:gd name="connsiteX14" fmla="*/ 10831795 w 11243827"/>
              <a:gd name="connsiteY14" fmla="*/ 5305210 h 5641173"/>
              <a:gd name="connsiteX15" fmla="*/ 10824365 w 11243827"/>
              <a:gd name="connsiteY15" fmla="*/ 5311111 h 5641173"/>
              <a:gd name="connsiteX16" fmla="*/ 10797756 w 11243827"/>
              <a:gd name="connsiteY16" fmla="*/ 5312285 h 5641173"/>
              <a:gd name="connsiteX17" fmla="*/ 10796525 w 11243827"/>
              <a:gd name="connsiteY17" fmla="*/ 5315645 h 5641173"/>
              <a:gd name="connsiteX18" fmla="*/ 10709063 w 11243827"/>
              <a:gd name="connsiteY18" fmla="*/ 5344492 h 5641173"/>
              <a:gd name="connsiteX19" fmla="*/ 10694078 w 11243827"/>
              <a:gd name="connsiteY19" fmla="*/ 5349258 h 5641173"/>
              <a:gd name="connsiteX20" fmla="*/ 10681131 w 11243827"/>
              <a:gd name="connsiteY20" fmla="*/ 5347812 h 5641173"/>
              <a:gd name="connsiteX21" fmla="*/ 10609448 w 11243827"/>
              <a:gd name="connsiteY21" fmla="*/ 5351931 h 5641173"/>
              <a:gd name="connsiteX22" fmla="*/ 10592397 w 11243827"/>
              <a:gd name="connsiteY22" fmla="*/ 5349402 h 5641173"/>
              <a:gd name="connsiteX23" fmla="*/ 10585227 w 11243827"/>
              <a:gd name="connsiteY23" fmla="*/ 5344063 h 5641173"/>
              <a:gd name="connsiteX24" fmla="*/ 10557472 w 11243827"/>
              <a:gd name="connsiteY24" fmla="*/ 5354151 h 5641173"/>
              <a:gd name="connsiteX25" fmla="*/ 10514646 w 11243827"/>
              <a:gd name="connsiteY25" fmla="*/ 5361064 h 5641173"/>
              <a:gd name="connsiteX26" fmla="*/ 10494292 w 11243827"/>
              <a:gd name="connsiteY26" fmla="*/ 5366054 h 5641173"/>
              <a:gd name="connsiteX27" fmla="*/ 10477869 w 11243827"/>
              <a:gd name="connsiteY27" fmla="*/ 5363025 h 5641173"/>
              <a:gd name="connsiteX28" fmla="*/ 10384411 w 11243827"/>
              <a:gd name="connsiteY28" fmla="*/ 5362257 h 5641173"/>
              <a:gd name="connsiteX29" fmla="*/ 10362921 w 11243827"/>
              <a:gd name="connsiteY29" fmla="*/ 5357444 h 5641173"/>
              <a:gd name="connsiteX30" fmla="*/ 10352736 w 11243827"/>
              <a:gd name="connsiteY30" fmla="*/ 5347851 h 5641173"/>
              <a:gd name="connsiteX31" fmla="*/ 10344754 w 11243827"/>
              <a:gd name="connsiteY31" fmla="*/ 5351272 h 5641173"/>
              <a:gd name="connsiteX32" fmla="*/ 10288226 w 11243827"/>
              <a:gd name="connsiteY32" fmla="*/ 5351613 h 5641173"/>
              <a:gd name="connsiteX33" fmla="*/ 10251350 w 11243827"/>
              <a:gd name="connsiteY33" fmla="*/ 5352711 h 5641173"/>
              <a:gd name="connsiteX34" fmla="*/ 10249108 w 11243827"/>
              <a:gd name="connsiteY34" fmla="*/ 5365881 h 5641173"/>
              <a:gd name="connsiteX35" fmla="*/ 10216272 w 11243827"/>
              <a:gd name="connsiteY35" fmla="*/ 5370573 h 5641173"/>
              <a:gd name="connsiteX36" fmla="*/ 10181278 w 11243827"/>
              <a:gd name="connsiteY36" fmla="*/ 5362119 h 5641173"/>
              <a:gd name="connsiteX37" fmla="*/ 10140033 w 11243827"/>
              <a:gd name="connsiteY37" fmla="*/ 5363304 h 5641173"/>
              <a:gd name="connsiteX38" fmla="*/ 10115353 w 11243827"/>
              <a:gd name="connsiteY38" fmla="*/ 5363869 h 5641173"/>
              <a:gd name="connsiteX39" fmla="*/ 10050578 w 11243827"/>
              <a:gd name="connsiteY39" fmla="*/ 5376153 h 5641173"/>
              <a:gd name="connsiteX40" fmla="*/ 9945478 w 11243827"/>
              <a:gd name="connsiteY40" fmla="*/ 5422859 h 5641173"/>
              <a:gd name="connsiteX41" fmla="*/ 9912481 w 11243827"/>
              <a:gd name="connsiteY41" fmla="*/ 5429477 h 5641173"/>
              <a:gd name="connsiteX42" fmla="*/ 9906713 w 11243827"/>
              <a:gd name="connsiteY42" fmla="*/ 5426784 h 5641173"/>
              <a:gd name="connsiteX43" fmla="*/ 9742436 w 11243827"/>
              <a:gd name="connsiteY43" fmla="*/ 5454834 h 5641173"/>
              <a:gd name="connsiteX44" fmla="*/ 9713044 w 11243827"/>
              <a:gd name="connsiteY44" fmla="*/ 5456476 h 5641173"/>
              <a:gd name="connsiteX45" fmla="*/ 9691033 w 11243827"/>
              <a:gd name="connsiteY45" fmla="*/ 5455451 h 5641173"/>
              <a:gd name="connsiteX46" fmla="*/ 9638355 w 11243827"/>
              <a:gd name="connsiteY46" fmla="*/ 5464794 h 5641173"/>
              <a:gd name="connsiteX47" fmla="*/ 9552434 w 11243827"/>
              <a:gd name="connsiteY47" fmla="*/ 5485280 h 5641173"/>
              <a:gd name="connsiteX48" fmla="*/ 9533883 w 11243827"/>
              <a:gd name="connsiteY48" fmla="*/ 5488516 h 5641173"/>
              <a:gd name="connsiteX49" fmla="*/ 9516916 w 11243827"/>
              <a:gd name="connsiteY49" fmla="*/ 5486828 h 5641173"/>
              <a:gd name="connsiteX50" fmla="*/ 9512093 w 11243827"/>
              <a:gd name="connsiteY50" fmla="*/ 5482541 h 5641173"/>
              <a:gd name="connsiteX51" fmla="*/ 9501725 w 11243827"/>
              <a:gd name="connsiteY51" fmla="*/ 5483603 h 5641173"/>
              <a:gd name="connsiteX52" fmla="*/ 9498754 w 11243827"/>
              <a:gd name="connsiteY52" fmla="*/ 5482951 h 5641173"/>
              <a:gd name="connsiteX53" fmla="*/ 9481932 w 11243827"/>
              <a:gd name="connsiteY53" fmla="*/ 5480151 h 5641173"/>
              <a:gd name="connsiteX54" fmla="*/ 9451321 w 11243827"/>
              <a:gd name="connsiteY54" fmla="*/ 5497375 h 5641173"/>
              <a:gd name="connsiteX55" fmla="*/ 9409298 w 11243827"/>
              <a:gd name="connsiteY55" fmla="*/ 5499478 h 5641173"/>
              <a:gd name="connsiteX56" fmla="*/ 9303056 w 11243827"/>
              <a:gd name="connsiteY56" fmla="*/ 5519093 h 5641173"/>
              <a:gd name="connsiteX57" fmla="*/ 9229078 w 11243827"/>
              <a:gd name="connsiteY57" fmla="*/ 5524154 h 5641173"/>
              <a:gd name="connsiteX58" fmla="*/ 9165105 w 11243827"/>
              <a:gd name="connsiteY58" fmla="*/ 5532892 h 5641173"/>
              <a:gd name="connsiteX59" fmla="*/ 9077301 w 11243827"/>
              <a:gd name="connsiteY59" fmla="*/ 5580356 h 5641173"/>
              <a:gd name="connsiteX60" fmla="*/ 8960065 w 11243827"/>
              <a:gd name="connsiteY60" fmla="*/ 5597982 h 5641173"/>
              <a:gd name="connsiteX61" fmla="*/ 8953536 w 11243827"/>
              <a:gd name="connsiteY61" fmla="*/ 5606638 h 5641173"/>
              <a:gd name="connsiteX62" fmla="*/ 8943907 w 11243827"/>
              <a:gd name="connsiteY62" fmla="*/ 5612541 h 5641173"/>
              <a:gd name="connsiteX63" fmla="*/ 8942046 w 11243827"/>
              <a:gd name="connsiteY63" fmla="*/ 5612112 h 5641173"/>
              <a:gd name="connsiteX64" fmla="*/ 8928824 w 11243827"/>
              <a:gd name="connsiteY64" fmla="*/ 5615549 h 5641173"/>
              <a:gd name="connsiteX65" fmla="*/ 8927294 w 11243827"/>
              <a:gd name="connsiteY65" fmla="*/ 5618607 h 5641173"/>
              <a:gd name="connsiteX66" fmla="*/ 8918651 w 11243827"/>
              <a:gd name="connsiteY66" fmla="*/ 5621688 h 5641173"/>
              <a:gd name="connsiteX67" fmla="*/ 8902772 w 11243827"/>
              <a:gd name="connsiteY67" fmla="*/ 5629703 h 5641173"/>
              <a:gd name="connsiteX68" fmla="*/ 8898724 w 11243827"/>
              <a:gd name="connsiteY68" fmla="*/ 5629379 h 5641173"/>
              <a:gd name="connsiteX69" fmla="*/ 8873099 w 11243827"/>
              <a:gd name="connsiteY69" fmla="*/ 5638628 h 5641173"/>
              <a:gd name="connsiteX70" fmla="*/ 8872234 w 11243827"/>
              <a:gd name="connsiteY70" fmla="*/ 5637889 h 5641173"/>
              <a:gd name="connsiteX71" fmla="*/ 8862777 w 11243827"/>
              <a:gd name="connsiteY71" fmla="*/ 5636711 h 5641173"/>
              <a:gd name="connsiteX72" fmla="*/ 8845869 w 11243827"/>
              <a:gd name="connsiteY72" fmla="*/ 5636436 h 5641173"/>
              <a:gd name="connsiteX73" fmla="*/ 8800548 w 11243827"/>
              <a:gd name="connsiteY73" fmla="*/ 5625084 h 5641173"/>
              <a:gd name="connsiteX74" fmla="*/ 8773774 w 11243827"/>
              <a:gd name="connsiteY74" fmla="*/ 5634630 h 5641173"/>
              <a:gd name="connsiteX75" fmla="*/ 8698255 w 11243827"/>
              <a:gd name="connsiteY75" fmla="*/ 5636083 h 5641173"/>
              <a:gd name="connsiteX76" fmla="*/ 8619167 w 11243827"/>
              <a:gd name="connsiteY76" fmla="*/ 5619130 h 5641173"/>
              <a:gd name="connsiteX77" fmla="*/ 8539822 w 11243827"/>
              <a:gd name="connsiteY77" fmla="*/ 5616905 h 5641173"/>
              <a:gd name="connsiteX78" fmla="*/ 8511094 w 11243827"/>
              <a:gd name="connsiteY78" fmla="*/ 5617360 h 5641173"/>
              <a:gd name="connsiteX79" fmla="*/ 8459886 w 11243827"/>
              <a:gd name="connsiteY79" fmla="*/ 5612612 h 5641173"/>
              <a:gd name="connsiteX80" fmla="*/ 8436432 w 11243827"/>
              <a:gd name="connsiteY80" fmla="*/ 5606990 h 5641173"/>
              <a:gd name="connsiteX81" fmla="*/ 8435403 w 11243827"/>
              <a:gd name="connsiteY81" fmla="*/ 5607336 h 5641173"/>
              <a:gd name="connsiteX82" fmla="*/ 8433307 w 11243827"/>
              <a:gd name="connsiteY82" fmla="*/ 5604917 h 5641173"/>
              <a:gd name="connsiteX83" fmla="*/ 8428968 w 11243827"/>
              <a:gd name="connsiteY83" fmla="*/ 5603796 h 5641173"/>
              <a:gd name="connsiteX84" fmla="*/ 8417124 w 11243827"/>
              <a:gd name="connsiteY84" fmla="*/ 5604518 h 5641173"/>
              <a:gd name="connsiteX85" fmla="*/ 8412669 w 11243827"/>
              <a:gd name="connsiteY85" fmla="*/ 5605413 h 5641173"/>
              <a:gd name="connsiteX86" fmla="*/ 8406152 w 11243827"/>
              <a:gd name="connsiteY86" fmla="*/ 5605396 h 5641173"/>
              <a:gd name="connsiteX87" fmla="*/ 8405989 w 11243827"/>
              <a:gd name="connsiteY87" fmla="*/ 5605197 h 5641173"/>
              <a:gd name="connsiteX88" fmla="*/ 8399884 w 11243827"/>
              <a:gd name="connsiteY88" fmla="*/ 5605568 h 5641173"/>
              <a:gd name="connsiteX89" fmla="*/ 8370014 w 11243827"/>
              <a:gd name="connsiteY89" fmla="*/ 5609900 h 5641173"/>
              <a:gd name="connsiteX90" fmla="*/ 8330544 w 11243827"/>
              <a:gd name="connsiteY90" fmla="*/ 5590964 h 5641173"/>
              <a:gd name="connsiteX91" fmla="*/ 8314221 w 11243827"/>
              <a:gd name="connsiteY91" fmla="*/ 5587682 h 5641173"/>
              <a:gd name="connsiteX92" fmla="*/ 8305502 w 11243827"/>
              <a:gd name="connsiteY92" fmla="*/ 5584868 h 5641173"/>
              <a:gd name="connsiteX93" fmla="*/ 8304962 w 11243827"/>
              <a:gd name="connsiteY93" fmla="*/ 5584007 h 5641173"/>
              <a:gd name="connsiteX94" fmla="*/ 8276324 w 11243827"/>
              <a:gd name="connsiteY94" fmla="*/ 5588260 h 5641173"/>
              <a:gd name="connsiteX95" fmla="*/ 8272522 w 11243827"/>
              <a:gd name="connsiteY95" fmla="*/ 5587226 h 5641173"/>
              <a:gd name="connsiteX96" fmla="*/ 8253857 w 11243827"/>
              <a:gd name="connsiteY96" fmla="*/ 5592043 h 5641173"/>
              <a:gd name="connsiteX97" fmla="*/ 8244212 w 11243827"/>
              <a:gd name="connsiteY97" fmla="*/ 5593439 h 5641173"/>
              <a:gd name="connsiteX98" fmla="*/ 8241488 w 11243827"/>
              <a:gd name="connsiteY98" fmla="*/ 5596085 h 5641173"/>
              <a:gd name="connsiteX99" fmla="*/ 8227256 w 11243827"/>
              <a:gd name="connsiteY99" fmla="*/ 5597005 h 5641173"/>
              <a:gd name="connsiteX100" fmla="*/ 8225619 w 11243827"/>
              <a:gd name="connsiteY100" fmla="*/ 5596262 h 5641173"/>
              <a:gd name="connsiteX101" fmla="*/ 8213882 w 11243827"/>
              <a:gd name="connsiteY101" fmla="*/ 5600179 h 5641173"/>
              <a:gd name="connsiteX102" fmla="*/ 8204045 w 11243827"/>
              <a:gd name="connsiteY102" fmla="*/ 5607275 h 5641173"/>
              <a:gd name="connsiteX103" fmla="*/ 8082989 w 11243827"/>
              <a:gd name="connsiteY103" fmla="*/ 5603160 h 5641173"/>
              <a:gd name="connsiteX104" fmla="*/ 7976942 w 11243827"/>
              <a:gd name="connsiteY104" fmla="*/ 5598455 h 5641173"/>
              <a:gd name="connsiteX105" fmla="*/ 7950121 w 11243827"/>
              <a:gd name="connsiteY105" fmla="*/ 5590893 h 5641173"/>
              <a:gd name="connsiteX106" fmla="*/ 7727691 w 11243827"/>
              <a:gd name="connsiteY106" fmla="*/ 5621064 h 5641173"/>
              <a:gd name="connsiteX107" fmla="*/ 7685998 w 11243827"/>
              <a:gd name="connsiteY107" fmla="*/ 5615564 h 5641173"/>
              <a:gd name="connsiteX108" fmla="*/ 7649302 w 11243827"/>
              <a:gd name="connsiteY108" fmla="*/ 5626541 h 5641173"/>
              <a:gd name="connsiteX109" fmla="*/ 7634083 w 11243827"/>
              <a:gd name="connsiteY109" fmla="*/ 5620862 h 5641173"/>
              <a:gd name="connsiteX110" fmla="*/ 7631455 w 11243827"/>
              <a:gd name="connsiteY110" fmla="*/ 5619708 h 5641173"/>
              <a:gd name="connsiteX111" fmla="*/ 7620952 w 11243827"/>
              <a:gd name="connsiteY111" fmla="*/ 5618872 h 5641173"/>
              <a:gd name="connsiteX112" fmla="*/ 7617992 w 11243827"/>
              <a:gd name="connsiteY112" fmla="*/ 5613914 h 5641173"/>
              <a:gd name="connsiteX113" fmla="*/ 7602182 w 11243827"/>
              <a:gd name="connsiteY113" fmla="*/ 5609271 h 5641173"/>
              <a:gd name="connsiteX114" fmla="*/ 7582847 w 11243827"/>
              <a:gd name="connsiteY114" fmla="*/ 5609047 h 5641173"/>
              <a:gd name="connsiteX115" fmla="*/ 7514158 w 11243827"/>
              <a:gd name="connsiteY115" fmla="*/ 5607737 h 5641173"/>
              <a:gd name="connsiteX116" fmla="*/ 7502955 w 11243827"/>
              <a:gd name="connsiteY116" fmla="*/ 5610415 h 5641173"/>
              <a:gd name="connsiteX117" fmla="*/ 7466391 w 11243827"/>
              <a:gd name="connsiteY117" fmla="*/ 5605949 h 5641173"/>
              <a:gd name="connsiteX118" fmla="*/ 7433806 w 11243827"/>
              <a:gd name="connsiteY118" fmla="*/ 5604945 h 5641173"/>
              <a:gd name="connsiteX119" fmla="*/ 7412693 w 11243827"/>
              <a:gd name="connsiteY119" fmla="*/ 5607075 h 5641173"/>
              <a:gd name="connsiteX120" fmla="*/ 7407159 w 11243827"/>
              <a:gd name="connsiteY120" fmla="*/ 5605310 h 5641173"/>
              <a:gd name="connsiteX121" fmla="*/ 7385900 w 11243827"/>
              <a:gd name="connsiteY121" fmla="*/ 5604171 h 5641173"/>
              <a:gd name="connsiteX122" fmla="*/ 7375071 w 11243827"/>
              <a:gd name="connsiteY122" fmla="*/ 5606788 h 5641173"/>
              <a:gd name="connsiteX123" fmla="*/ 7364382 w 11243827"/>
              <a:gd name="connsiteY123" fmla="*/ 5600762 h 5641173"/>
              <a:gd name="connsiteX124" fmla="*/ 7361770 w 11243827"/>
              <a:gd name="connsiteY124" fmla="*/ 5596347 h 5641173"/>
              <a:gd name="connsiteX125" fmla="*/ 7346641 w 11243827"/>
              <a:gd name="connsiteY125" fmla="*/ 5598329 h 5641173"/>
              <a:gd name="connsiteX126" fmla="*/ 7334238 w 11243827"/>
              <a:gd name="connsiteY126" fmla="*/ 5594014 h 5641173"/>
              <a:gd name="connsiteX127" fmla="*/ 7323426 w 11243827"/>
              <a:gd name="connsiteY127" fmla="*/ 5596835 h 5641173"/>
              <a:gd name="connsiteX128" fmla="*/ 7318938 w 11243827"/>
              <a:gd name="connsiteY128" fmla="*/ 5596200 h 5641173"/>
              <a:gd name="connsiteX129" fmla="*/ 7307784 w 11243827"/>
              <a:gd name="connsiteY129" fmla="*/ 5594065 h 5641173"/>
              <a:gd name="connsiteX130" fmla="*/ 7288540 w 11243827"/>
              <a:gd name="connsiteY130" fmla="*/ 5589320 h 5641173"/>
              <a:gd name="connsiteX131" fmla="*/ 7282537 w 11243827"/>
              <a:gd name="connsiteY131" fmla="*/ 5588660 h 5641173"/>
              <a:gd name="connsiteX132" fmla="*/ 7269466 w 11243827"/>
              <a:gd name="connsiteY132" fmla="*/ 5581404 h 5641173"/>
              <a:gd name="connsiteX133" fmla="*/ 7244165 w 11243827"/>
              <a:gd name="connsiteY133" fmla="*/ 5575200 h 5641173"/>
              <a:gd name="connsiteX134" fmla="*/ 7199619 w 11243827"/>
              <a:gd name="connsiteY134" fmla="*/ 5553550 h 5641173"/>
              <a:gd name="connsiteX135" fmla="*/ 7173434 w 11243827"/>
              <a:gd name="connsiteY135" fmla="*/ 5543219 h 5641173"/>
              <a:gd name="connsiteX136" fmla="*/ 7155718 w 11243827"/>
              <a:gd name="connsiteY136" fmla="*/ 5533697 h 5641173"/>
              <a:gd name="connsiteX137" fmla="*/ 7103430 w 11243827"/>
              <a:gd name="connsiteY137" fmla="*/ 5520249 h 5641173"/>
              <a:gd name="connsiteX138" fmla="*/ 7013746 w 11243827"/>
              <a:gd name="connsiteY138" fmla="*/ 5502470 h 5641173"/>
              <a:gd name="connsiteX139" fmla="*/ 6995379 w 11243827"/>
              <a:gd name="connsiteY139" fmla="*/ 5497693 h 5641173"/>
              <a:gd name="connsiteX140" fmla="*/ 6982475 w 11243827"/>
              <a:gd name="connsiteY140" fmla="*/ 5489641 h 5641173"/>
              <a:gd name="connsiteX141" fmla="*/ 6981994 w 11243827"/>
              <a:gd name="connsiteY141" fmla="*/ 5484335 h 5641173"/>
              <a:gd name="connsiteX142" fmla="*/ 6972355 w 11243827"/>
              <a:gd name="connsiteY142" fmla="*/ 5481074 h 5641173"/>
              <a:gd name="connsiteX143" fmla="*/ 6970394 w 11243827"/>
              <a:gd name="connsiteY143" fmla="*/ 5479383 h 5641173"/>
              <a:gd name="connsiteX144" fmla="*/ 6958543 w 11243827"/>
              <a:gd name="connsiteY144" fmla="*/ 5470507 h 5641173"/>
              <a:gd name="connsiteX145" fmla="*/ 6918276 w 11243827"/>
              <a:gd name="connsiteY145" fmla="*/ 5472034 h 5641173"/>
              <a:gd name="connsiteX146" fmla="*/ 6881046 w 11243827"/>
              <a:gd name="connsiteY146" fmla="*/ 5457070 h 5641173"/>
              <a:gd name="connsiteX147" fmla="*/ 6752164 w 11243827"/>
              <a:gd name="connsiteY147" fmla="*/ 5425021 h 5641173"/>
              <a:gd name="connsiteX148" fmla="*/ 6724964 w 11243827"/>
              <a:gd name="connsiteY148" fmla="*/ 5414071 h 5641173"/>
              <a:gd name="connsiteX149" fmla="*/ 6683286 w 11243827"/>
              <a:gd name="connsiteY149" fmla="*/ 5432830 h 5641173"/>
              <a:gd name="connsiteX150" fmla="*/ 6644277 w 11243827"/>
              <a:gd name="connsiteY150" fmla="*/ 5429684 h 5641173"/>
              <a:gd name="connsiteX151" fmla="*/ 6532914 w 11243827"/>
              <a:gd name="connsiteY151" fmla="*/ 5431205 h 5641173"/>
              <a:gd name="connsiteX152" fmla="*/ 6307459 w 11243827"/>
              <a:gd name="connsiteY152" fmla="*/ 5467087 h 5641173"/>
              <a:gd name="connsiteX153" fmla="*/ 6196243 w 11243827"/>
              <a:gd name="connsiteY153" fmla="*/ 5515042 h 5641173"/>
              <a:gd name="connsiteX154" fmla="*/ 6099124 w 11243827"/>
              <a:gd name="connsiteY154" fmla="*/ 5516848 h 5641173"/>
              <a:gd name="connsiteX155" fmla="*/ 6016077 w 11243827"/>
              <a:gd name="connsiteY155" fmla="*/ 5528642 h 5641173"/>
              <a:gd name="connsiteX156" fmla="*/ 6004389 w 11243827"/>
              <a:gd name="connsiteY156" fmla="*/ 5531206 h 5641173"/>
              <a:gd name="connsiteX157" fmla="*/ 5933945 w 11243827"/>
              <a:gd name="connsiteY157" fmla="*/ 5538840 h 5641173"/>
              <a:gd name="connsiteX158" fmla="*/ 5883936 w 11243827"/>
              <a:gd name="connsiteY158" fmla="*/ 5553807 h 5641173"/>
              <a:gd name="connsiteX159" fmla="*/ 5798331 w 11243827"/>
              <a:gd name="connsiteY159" fmla="*/ 5564248 h 5641173"/>
              <a:gd name="connsiteX160" fmla="*/ 5712738 w 11243827"/>
              <a:gd name="connsiteY160" fmla="*/ 5573120 h 5641173"/>
              <a:gd name="connsiteX161" fmla="*/ 5681342 w 11243827"/>
              <a:gd name="connsiteY161" fmla="*/ 5575621 h 5641173"/>
              <a:gd name="connsiteX162" fmla="*/ 5627167 w 11243827"/>
              <a:gd name="connsiteY162" fmla="*/ 5583215 h 5641173"/>
              <a:gd name="connsiteX163" fmla="*/ 5591414 w 11243827"/>
              <a:gd name="connsiteY163" fmla="*/ 5587695 h 5641173"/>
              <a:gd name="connsiteX164" fmla="*/ 5583028 w 11243827"/>
              <a:gd name="connsiteY164" fmla="*/ 5580877 h 5641173"/>
              <a:gd name="connsiteX165" fmla="*/ 5549426 w 11243827"/>
              <a:gd name="connsiteY165" fmla="*/ 5582858 h 5641173"/>
              <a:gd name="connsiteX166" fmla="*/ 5519999 w 11243827"/>
              <a:gd name="connsiteY166" fmla="*/ 5592246 h 5641173"/>
              <a:gd name="connsiteX167" fmla="*/ 5480028 w 11243827"/>
              <a:gd name="connsiteY167" fmla="*/ 5597282 h 5641173"/>
              <a:gd name="connsiteX168" fmla="*/ 5456175 w 11243827"/>
              <a:gd name="connsiteY168" fmla="*/ 5600371 h 5641173"/>
              <a:gd name="connsiteX169" fmla="*/ 5388463 w 11243827"/>
              <a:gd name="connsiteY169" fmla="*/ 5602638 h 5641173"/>
              <a:gd name="connsiteX170" fmla="*/ 5265898 w 11243827"/>
              <a:gd name="connsiteY170" fmla="*/ 5591830 h 5641173"/>
              <a:gd name="connsiteX171" fmla="*/ 5231231 w 11243827"/>
              <a:gd name="connsiteY171" fmla="*/ 5592790 h 5641173"/>
              <a:gd name="connsiteX172" fmla="*/ 5226996 w 11243827"/>
              <a:gd name="connsiteY172" fmla="*/ 5595040 h 5641173"/>
              <a:gd name="connsiteX173" fmla="*/ 5175988 w 11243827"/>
              <a:gd name="connsiteY173" fmla="*/ 5588131 h 5641173"/>
              <a:gd name="connsiteX174" fmla="*/ 5107470 w 11243827"/>
              <a:gd name="connsiteY174" fmla="*/ 5594771 h 5641173"/>
              <a:gd name="connsiteX175" fmla="*/ 5027868 w 11243827"/>
              <a:gd name="connsiteY175" fmla="*/ 5605624 h 5641173"/>
              <a:gd name="connsiteX176" fmla="*/ 5007324 w 11243827"/>
              <a:gd name="connsiteY176" fmla="*/ 5609209 h 5641173"/>
              <a:gd name="connsiteX177" fmla="*/ 4952559 w 11243827"/>
              <a:gd name="connsiteY177" fmla="*/ 5611402 h 5641173"/>
              <a:gd name="connsiteX178" fmla="*/ 4826081 w 11243827"/>
              <a:gd name="connsiteY178" fmla="*/ 5616191 h 5641173"/>
              <a:gd name="connsiteX179" fmla="*/ 4823501 w 11243827"/>
              <a:gd name="connsiteY179" fmla="*/ 5619174 h 5641173"/>
              <a:gd name="connsiteX180" fmla="*/ 4813093 w 11243827"/>
              <a:gd name="connsiteY180" fmla="*/ 5620026 h 5641173"/>
              <a:gd name="connsiteX181" fmla="*/ 4810563 w 11243827"/>
              <a:gd name="connsiteY181" fmla="*/ 5620787 h 5641173"/>
              <a:gd name="connsiteX182" fmla="*/ 4795818 w 11243827"/>
              <a:gd name="connsiteY182" fmla="*/ 5624618 h 5641173"/>
              <a:gd name="connsiteX183" fmla="*/ 4758404 w 11243827"/>
              <a:gd name="connsiteY183" fmla="*/ 5619510 h 5641173"/>
              <a:gd name="connsiteX184" fmla="*/ 4717254 w 11243827"/>
              <a:gd name="connsiteY184" fmla="*/ 5624155 h 5641173"/>
              <a:gd name="connsiteX185" fmla="*/ 4591958 w 11243827"/>
              <a:gd name="connsiteY185" fmla="*/ 5624710 h 5641173"/>
              <a:gd name="connsiteX186" fmla="*/ 4476215 w 11243827"/>
              <a:gd name="connsiteY186" fmla="*/ 5628210 h 5641173"/>
              <a:gd name="connsiteX187" fmla="*/ 4425193 w 11243827"/>
              <a:gd name="connsiteY187" fmla="*/ 5627414 h 5641173"/>
              <a:gd name="connsiteX188" fmla="*/ 4383866 w 11243827"/>
              <a:gd name="connsiteY188" fmla="*/ 5626546 h 5641173"/>
              <a:gd name="connsiteX189" fmla="*/ 4385596 w 11243827"/>
              <a:gd name="connsiteY189" fmla="*/ 5634646 h 5641173"/>
              <a:gd name="connsiteX190" fmla="*/ 4360864 w 11243827"/>
              <a:gd name="connsiteY190" fmla="*/ 5641173 h 5641173"/>
              <a:gd name="connsiteX191" fmla="*/ 4328321 w 11243827"/>
              <a:gd name="connsiteY191" fmla="*/ 5626332 h 5641173"/>
              <a:gd name="connsiteX192" fmla="*/ 4309842 w 11243827"/>
              <a:gd name="connsiteY192" fmla="*/ 5626471 h 5641173"/>
              <a:gd name="connsiteX193" fmla="*/ 4277424 w 11243827"/>
              <a:gd name="connsiteY193" fmla="*/ 5631598 h 5641173"/>
              <a:gd name="connsiteX194" fmla="*/ 4266627 w 11243827"/>
              <a:gd name="connsiteY194" fmla="*/ 5633969 h 5641173"/>
              <a:gd name="connsiteX195" fmla="*/ 4185525 w 11243827"/>
              <a:gd name="connsiteY195" fmla="*/ 5617508 h 5641173"/>
              <a:gd name="connsiteX196" fmla="*/ 4177617 w 11243827"/>
              <a:gd name="connsiteY196" fmla="*/ 5610903 h 5641173"/>
              <a:gd name="connsiteX197" fmla="*/ 4136948 w 11243827"/>
              <a:gd name="connsiteY197" fmla="*/ 5608031 h 5641173"/>
              <a:gd name="connsiteX198" fmla="*/ 4132323 w 11243827"/>
              <a:gd name="connsiteY198" fmla="*/ 5609784 h 5641173"/>
              <a:gd name="connsiteX199" fmla="*/ 4098620 w 11243827"/>
              <a:gd name="connsiteY199" fmla="*/ 5599672 h 5641173"/>
              <a:gd name="connsiteX200" fmla="*/ 3963475 w 11243827"/>
              <a:gd name="connsiteY200" fmla="*/ 5581841 h 5641173"/>
              <a:gd name="connsiteX201" fmla="*/ 3703613 w 11243827"/>
              <a:gd name="connsiteY201" fmla="*/ 5572482 h 5641173"/>
              <a:gd name="connsiteX202" fmla="*/ 3432987 w 11243827"/>
              <a:gd name="connsiteY202" fmla="*/ 5545768 h 5641173"/>
              <a:gd name="connsiteX203" fmla="*/ 3176381 w 11243827"/>
              <a:gd name="connsiteY203" fmla="*/ 5556110 h 5641173"/>
              <a:gd name="connsiteX204" fmla="*/ 2710156 w 11243827"/>
              <a:gd name="connsiteY204" fmla="*/ 5527517 h 5641173"/>
              <a:gd name="connsiteX205" fmla="*/ 2550206 w 11243827"/>
              <a:gd name="connsiteY205" fmla="*/ 5524958 h 5641173"/>
              <a:gd name="connsiteX206" fmla="*/ 2443041 w 11243827"/>
              <a:gd name="connsiteY206" fmla="*/ 5523990 h 5641173"/>
              <a:gd name="connsiteX207" fmla="*/ 2435613 w 11243827"/>
              <a:gd name="connsiteY207" fmla="*/ 5526704 h 5641173"/>
              <a:gd name="connsiteX208" fmla="*/ 2405682 w 11243827"/>
              <a:gd name="connsiteY208" fmla="*/ 5528307 h 5641173"/>
              <a:gd name="connsiteX209" fmla="*/ 2397487 w 11243827"/>
              <a:gd name="connsiteY209" fmla="*/ 5540337 h 5641173"/>
              <a:gd name="connsiteX210" fmla="*/ 2297454 w 11243827"/>
              <a:gd name="connsiteY210" fmla="*/ 5550765 h 5641173"/>
              <a:gd name="connsiteX211" fmla="*/ 2056700 w 11243827"/>
              <a:gd name="connsiteY211" fmla="*/ 5555489 h 5641173"/>
              <a:gd name="connsiteX212" fmla="*/ 1878530 w 11243827"/>
              <a:gd name="connsiteY212" fmla="*/ 5535330 h 5641173"/>
              <a:gd name="connsiteX213" fmla="*/ 1859292 w 11243827"/>
              <a:gd name="connsiteY213" fmla="*/ 5535461 h 5641173"/>
              <a:gd name="connsiteX214" fmla="*/ 1835626 w 11243827"/>
              <a:gd name="connsiteY214" fmla="*/ 5533793 h 5641173"/>
              <a:gd name="connsiteX215" fmla="*/ 1798939 w 11243827"/>
              <a:gd name="connsiteY215" fmla="*/ 5540285 h 5641173"/>
              <a:gd name="connsiteX216" fmla="*/ 1779046 w 11243827"/>
              <a:gd name="connsiteY216" fmla="*/ 5549949 h 5641173"/>
              <a:gd name="connsiteX217" fmla="*/ 1772421 w 11243827"/>
              <a:gd name="connsiteY217" fmla="*/ 5549018 h 5641173"/>
              <a:gd name="connsiteX218" fmla="*/ 1772052 w 11243827"/>
              <a:gd name="connsiteY218" fmla="*/ 5545689 h 5641173"/>
              <a:gd name="connsiteX219" fmla="*/ 1711543 w 11243827"/>
              <a:gd name="connsiteY219" fmla="*/ 5534558 h 5641173"/>
              <a:gd name="connsiteX220" fmla="*/ 1631462 w 11243827"/>
              <a:gd name="connsiteY220" fmla="*/ 5491807 h 5641173"/>
              <a:gd name="connsiteX221" fmla="*/ 1538763 w 11243827"/>
              <a:gd name="connsiteY221" fmla="*/ 5482781 h 5641173"/>
              <a:gd name="connsiteX222" fmla="*/ 1501533 w 11243827"/>
              <a:gd name="connsiteY222" fmla="*/ 5467817 h 5641173"/>
              <a:gd name="connsiteX223" fmla="*/ 1461266 w 11243827"/>
              <a:gd name="connsiteY223" fmla="*/ 5469343 h 5641173"/>
              <a:gd name="connsiteX224" fmla="*/ 1449415 w 11243827"/>
              <a:gd name="connsiteY224" fmla="*/ 5460467 h 5641173"/>
              <a:gd name="connsiteX225" fmla="*/ 1447454 w 11243827"/>
              <a:gd name="connsiteY225" fmla="*/ 5458776 h 5641173"/>
              <a:gd name="connsiteX226" fmla="*/ 1437814 w 11243827"/>
              <a:gd name="connsiteY226" fmla="*/ 5455515 h 5641173"/>
              <a:gd name="connsiteX227" fmla="*/ 1437334 w 11243827"/>
              <a:gd name="connsiteY227" fmla="*/ 5450209 h 5641173"/>
              <a:gd name="connsiteX228" fmla="*/ 1424429 w 11243827"/>
              <a:gd name="connsiteY228" fmla="*/ 5442157 h 5641173"/>
              <a:gd name="connsiteX229" fmla="*/ 1406063 w 11243827"/>
              <a:gd name="connsiteY229" fmla="*/ 5437380 h 5641173"/>
              <a:gd name="connsiteX230" fmla="*/ 1316379 w 11243827"/>
              <a:gd name="connsiteY230" fmla="*/ 5419601 h 5641173"/>
              <a:gd name="connsiteX231" fmla="*/ 1264090 w 11243827"/>
              <a:gd name="connsiteY231" fmla="*/ 5406153 h 5641173"/>
              <a:gd name="connsiteX232" fmla="*/ 1246374 w 11243827"/>
              <a:gd name="connsiteY232" fmla="*/ 5396631 h 5641173"/>
              <a:gd name="connsiteX233" fmla="*/ 1220190 w 11243827"/>
              <a:gd name="connsiteY233" fmla="*/ 5386301 h 5641173"/>
              <a:gd name="connsiteX234" fmla="*/ 1175643 w 11243827"/>
              <a:gd name="connsiteY234" fmla="*/ 5364651 h 5641173"/>
              <a:gd name="connsiteX235" fmla="*/ 1150342 w 11243827"/>
              <a:gd name="connsiteY235" fmla="*/ 5358447 h 5641173"/>
              <a:gd name="connsiteX236" fmla="*/ 1112024 w 11243827"/>
              <a:gd name="connsiteY236" fmla="*/ 5345786 h 5641173"/>
              <a:gd name="connsiteX237" fmla="*/ 1100870 w 11243827"/>
              <a:gd name="connsiteY237" fmla="*/ 5343651 h 5641173"/>
              <a:gd name="connsiteX238" fmla="*/ 1096383 w 11243827"/>
              <a:gd name="connsiteY238" fmla="*/ 5343015 h 5641173"/>
              <a:gd name="connsiteX239" fmla="*/ 1058039 w 11243827"/>
              <a:gd name="connsiteY239" fmla="*/ 5343504 h 5641173"/>
              <a:gd name="connsiteX240" fmla="*/ 1055426 w 11243827"/>
              <a:gd name="connsiteY240" fmla="*/ 5339088 h 5641173"/>
              <a:gd name="connsiteX241" fmla="*/ 1044738 w 11243827"/>
              <a:gd name="connsiteY241" fmla="*/ 5333063 h 5641173"/>
              <a:gd name="connsiteX242" fmla="*/ 1033909 w 11243827"/>
              <a:gd name="connsiteY242" fmla="*/ 5335680 h 5641173"/>
              <a:gd name="connsiteX243" fmla="*/ 1012649 w 11243827"/>
              <a:gd name="connsiteY243" fmla="*/ 5334541 h 5641173"/>
              <a:gd name="connsiteX244" fmla="*/ 1007115 w 11243827"/>
              <a:gd name="connsiteY244" fmla="*/ 5332775 h 5641173"/>
              <a:gd name="connsiteX245" fmla="*/ 987447 w 11243827"/>
              <a:gd name="connsiteY245" fmla="*/ 5346462 h 5641173"/>
              <a:gd name="connsiteX246" fmla="*/ 953418 w 11243827"/>
              <a:gd name="connsiteY246" fmla="*/ 5333901 h 5641173"/>
              <a:gd name="connsiteX247" fmla="*/ 916854 w 11243827"/>
              <a:gd name="connsiteY247" fmla="*/ 5329435 h 5641173"/>
              <a:gd name="connsiteX248" fmla="*/ 905651 w 11243827"/>
              <a:gd name="connsiteY248" fmla="*/ 5332114 h 5641173"/>
              <a:gd name="connsiteX249" fmla="*/ 838405 w 11243827"/>
              <a:gd name="connsiteY249" fmla="*/ 5339470 h 5641173"/>
              <a:gd name="connsiteX250" fmla="*/ 817627 w 11243827"/>
              <a:gd name="connsiteY250" fmla="*/ 5330580 h 5641173"/>
              <a:gd name="connsiteX251" fmla="*/ 801817 w 11243827"/>
              <a:gd name="connsiteY251" fmla="*/ 5325937 h 5641173"/>
              <a:gd name="connsiteX252" fmla="*/ 798857 w 11243827"/>
              <a:gd name="connsiteY252" fmla="*/ 5320979 h 5641173"/>
              <a:gd name="connsiteX253" fmla="*/ 788354 w 11243827"/>
              <a:gd name="connsiteY253" fmla="*/ 5320143 h 5641173"/>
              <a:gd name="connsiteX254" fmla="*/ 785726 w 11243827"/>
              <a:gd name="connsiteY254" fmla="*/ 5318989 h 5641173"/>
              <a:gd name="connsiteX255" fmla="*/ 770507 w 11243827"/>
              <a:gd name="connsiteY255" fmla="*/ 5313309 h 5641173"/>
              <a:gd name="connsiteX256" fmla="*/ 733810 w 11243827"/>
              <a:gd name="connsiteY256" fmla="*/ 5324286 h 5641173"/>
              <a:gd name="connsiteX257" fmla="*/ 692117 w 11243827"/>
              <a:gd name="connsiteY257" fmla="*/ 5318786 h 5641173"/>
              <a:gd name="connsiteX258" fmla="*/ 574943 w 11243827"/>
              <a:gd name="connsiteY258" fmla="*/ 5327578 h 5641173"/>
              <a:gd name="connsiteX259" fmla="*/ 441302 w 11243827"/>
              <a:gd name="connsiteY259" fmla="*/ 5307062 h 5641173"/>
              <a:gd name="connsiteX260" fmla="*/ 336819 w 11243827"/>
              <a:gd name="connsiteY260" fmla="*/ 5336690 h 5641173"/>
              <a:gd name="connsiteX261" fmla="*/ 270932 w 11243827"/>
              <a:gd name="connsiteY261" fmla="*/ 5345451 h 5641173"/>
              <a:gd name="connsiteX262" fmla="*/ 194189 w 11243827"/>
              <a:gd name="connsiteY262" fmla="*/ 5343588 h 5641173"/>
              <a:gd name="connsiteX263" fmla="*/ 192552 w 11243827"/>
              <a:gd name="connsiteY263" fmla="*/ 5342845 h 5641173"/>
              <a:gd name="connsiteX264" fmla="*/ 178320 w 11243827"/>
              <a:gd name="connsiteY264" fmla="*/ 5343766 h 5641173"/>
              <a:gd name="connsiteX265" fmla="*/ 175596 w 11243827"/>
              <a:gd name="connsiteY265" fmla="*/ 5346411 h 5641173"/>
              <a:gd name="connsiteX266" fmla="*/ 147287 w 11243827"/>
              <a:gd name="connsiteY266" fmla="*/ 5352625 h 5641173"/>
              <a:gd name="connsiteX267" fmla="*/ 114847 w 11243827"/>
              <a:gd name="connsiteY267" fmla="*/ 5355844 h 5641173"/>
              <a:gd name="connsiteX268" fmla="*/ 114306 w 11243827"/>
              <a:gd name="connsiteY268" fmla="*/ 5354983 h 5641173"/>
              <a:gd name="connsiteX269" fmla="*/ 89264 w 11243827"/>
              <a:gd name="connsiteY269" fmla="*/ 5348886 h 5641173"/>
              <a:gd name="connsiteX270" fmla="*/ 49794 w 11243827"/>
              <a:gd name="connsiteY270" fmla="*/ 5329950 h 5641173"/>
              <a:gd name="connsiteX271" fmla="*/ 19924 w 11243827"/>
              <a:gd name="connsiteY271" fmla="*/ 5334282 h 5641173"/>
              <a:gd name="connsiteX272" fmla="*/ 13819 w 11243827"/>
              <a:gd name="connsiteY272" fmla="*/ 5334653 h 5641173"/>
              <a:gd name="connsiteX273" fmla="*/ 13657 w 11243827"/>
              <a:gd name="connsiteY273" fmla="*/ 5334455 h 5641173"/>
              <a:gd name="connsiteX274" fmla="*/ 7139 w 11243827"/>
              <a:gd name="connsiteY274" fmla="*/ 5334438 h 5641173"/>
              <a:gd name="connsiteX275" fmla="*/ 2684 w 11243827"/>
              <a:gd name="connsiteY275" fmla="*/ 5335333 h 5641173"/>
              <a:gd name="connsiteX276" fmla="*/ 0 w 11243827"/>
              <a:gd name="connsiteY276" fmla="*/ 5335496 h 5641173"/>
              <a:gd name="connsiteX277" fmla="*/ 0 w 11243827"/>
              <a:gd name="connsiteY277" fmla="*/ 10592 h 5641173"/>
              <a:gd name="connsiteX278" fmla="*/ 11243827 w 11243827"/>
              <a:gd name="connsiteY278" fmla="*/ 0 h 5641173"/>
              <a:gd name="connsiteX0" fmla="*/ 11243827 w 11243827"/>
              <a:gd name="connsiteY0" fmla="*/ 0 h 5641173"/>
              <a:gd name="connsiteX1" fmla="*/ 11243827 w 11243827"/>
              <a:gd name="connsiteY1" fmla="*/ 5209610 h 5641173"/>
              <a:gd name="connsiteX2" fmla="*/ 11240675 w 11243827"/>
              <a:gd name="connsiteY2" fmla="*/ 5210442 h 5641173"/>
              <a:gd name="connsiteX3" fmla="*/ 11179959 w 11243827"/>
              <a:gd name="connsiteY3" fmla="*/ 5221199 h 5641173"/>
              <a:gd name="connsiteX4" fmla="*/ 11105493 w 11243827"/>
              <a:gd name="connsiteY4" fmla="*/ 5259905 h 5641173"/>
              <a:gd name="connsiteX5" fmla="*/ 11078640 w 11243827"/>
              <a:gd name="connsiteY5" fmla="*/ 5263531 h 5641173"/>
              <a:gd name="connsiteX6" fmla="*/ 11079616 w 11243827"/>
              <a:gd name="connsiteY6" fmla="*/ 5270380 h 5641173"/>
              <a:gd name="connsiteX7" fmla="*/ 11069641 w 11243827"/>
              <a:gd name="connsiteY7" fmla="*/ 5270884 h 5641173"/>
              <a:gd name="connsiteX8" fmla="*/ 11047377 w 11243827"/>
              <a:gd name="connsiteY8" fmla="*/ 5271051 h 5641173"/>
              <a:gd name="connsiteX9" fmla="*/ 10980705 w 11243827"/>
              <a:gd name="connsiteY9" fmla="*/ 5272951 h 5641173"/>
              <a:gd name="connsiteX10" fmla="*/ 10962514 w 11243827"/>
              <a:gd name="connsiteY10" fmla="*/ 5286084 h 5641173"/>
              <a:gd name="connsiteX11" fmla="*/ 10945307 w 11243827"/>
              <a:gd name="connsiteY11" fmla="*/ 5286290 h 5641173"/>
              <a:gd name="connsiteX12" fmla="*/ 10845516 w 11243827"/>
              <a:gd name="connsiteY12" fmla="*/ 5303894 h 5641173"/>
              <a:gd name="connsiteX13" fmla="*/ 10831795 w 11243827"/>
              <a:gd name="connsiteY13" fmla="*/ 5305210 h 5641173"/>
              <a:gd name="connsiteX14" fmla="*/ 10824365 w 11243827"/>
              <a:gd name="connsiteY14" fmla="*/ 5311111 h 5641173"/>
              <a:gd name="connsiteX15" fmla="*/ 10797756 w 11243827"/>
              <a:gd name="connsiteY15" fmla="*/ 5312285 h 5641173"/>
              <a:gd name="connsiteX16" fmla="*/ 10796525 w 11243827"/>
              <a:gd name="connsiteY16" fmla="*/ 5315645 h 5641173"/>
              <a:gd name="connsiteX17" fmla="*/ 10709063 w 11243827"/>
              <a:gd name="connsiteY17" fmla="*/ 5344492 h 5641173"/>
              <a:gd name="connsiteX18" fmla="*/ 10694078 w 11243827"/>
              <a:gd name="connsiteY18" fmla="*/ 5349258 h 5641173"/>
              <a:gd name="connsiteX19" fmla="*/ 10681131 w 11243827"/>
              <a:gd name="connsiteY19" fmla="*/ 5347812 h 5641173"/>
              <a:gd name="connsiteX20" fmla="*/ 10609448 w 11243827"/>
              <a:gd name="connsiteY20" fmla="*/ 5351931 h 5641173"/>
              <a:gd name="connsiteX21" fmla="*/ 10592397 w 11243827"/>
              <a:gd name="connsiteY21" fmla="*/ 5349402 h 5641173"/>
              <a:gd name="connsiteX22" fmla="*/ 10585227 w 11243827"/>
              <a:gd name="connsiteY22" fmla="*/ 5344063 h 5641173"/>
              <a:gd name="connsiteX23" fmla="*/ 10557472 w 11243827"/>
              <a:gd name="connsiteY23" fmla="*/ 5354151 h 5641173"/>
              <a:gd name="connsiteX24" fmla="*/ 10514646 w 11243827"/>
              <a:gd name="connsiteY24" fmla="*/ 5361064 h 5641173"/>
              <a:gd name="connsiteX25" fmla="*/ 10494292 w 11243827"/>
              <a:gd name="connsiteY25" fmla="*/ 5366054 h 5641173"/>
              <a:gd name="connsiteX26" fmla="*/ 10477869 w 11243827"/>
              <a:gd name="connsiteY26" fmla="*/ 5363025 h 5641173"/>
              <a:gd name="connsiteX27" fmla="*/ 10384411 w 11243827"/>
              <a:gd name="connsiteY27" fmla="*/ 5362257 h 5641173"/>
              <a:gd name="connsiteX28" fmla="*/ 10362921 w 11243827"/>
              <a:gd name="connsiteY28" fmla="*/ 5357444 h 5641173"/>
              <a:gd name="connsiteX29" fmla="*/ 10352736 w 11243827"/>
              <a:gd name="connsiteY29" fmla="*/ 5347851 h 5641173"/>
              <a:gd name="connsiteX30" fmla="*/ 10344754 w 11243827"/>
              <a:gd name="connsiteY30" fmla="*/ 5351272 h 5641173"/>
              <a:gd name="connsiteX31" fmla="*/ 10288226 w 11243827"/>
              <a:gd name="connsiteY31" fmla="*/ 5351613 h 5641173"/>
              <a:gd name="connsiteX32" fmla="*/ 10251350 w 11243827"/>
              <a:gd name="connsiteY32" fmla="*/ 5352711 h 5641173"/>
              <a:gd name="connsiteX33" fmla="*/ 10249108 w 11243827"/>
              <a:gd name="connsiteY33" fmla="*/ 5365881 h 5641173"/>
              <a:gd name="connsiteX34" fmla="*/ 10216272 w 11243827"/>
              <a:gd name="connsiteY34" fmla="*/ 5370573 h 5641173"/>
              <a:gd name="connsiteX35" fmla="*/ 10181278 w 11243827"/>
              <a:gd name="connsiteY35" fmla="*/ 5362119 h 5641173"/>
              <a:gd name="connsiteX36" fmla="*/ 10140033 w 11243827"/>
              <a:gd name="connsiteY36" fmla="*/ 5363304 h 5641173"/>
              <a:gd name="connsiteX37" fmla="*/ 10115353 w 11243827"/>
              <a:gd name="connsiteY37" fmla="*/ 5363869 h 5641173"/>
              <a:gd name="connsiteX38" fmla="*/ 10050578 w 11243827"/>
              <a:gd name="connsiteY38" fmla="*/ 5376153 h 5641173"/>
              <a:gd name="connsiteX39" fmla="*/ 9945478 w 11243827"/>
              <a:gd name="connsiteY39" fmla="*/ 5422859 h 5641173"/>
              <a:gd name="connsiteX40" fmla="*/ 9912481 w 11243827"/>
              <a:gd name="connsiteY40" fmla="*/ 5429477 h 5641173"/>
              <a:gd name="connsiteX41" fmla="*/ 9906713 w 11243827"/>
              <a:gd name="connsiteY41" fmla="*/ 5426784 h 5641173"/>
              <a:gd name="connsiteX42" fmla="*/ 9742436 w 11243827"/>
              <a:gd name="connsiteY42" fmla="*/ 5454834 h 5641173"/>
              <a:gd name="connsiteX43" fmla="*/ 9713044 w 11243827"/>
              <a:gd name="connsiteY43" fmla="*/ 5456476 h 5641173"/>
              <a:gd name="connsiteX44" fmla="*/ 9691033 w 11243827"/>
              <a:gd name="connsiteY44" fmla="*/ 5455451 h 5641173"/>
              <a:gd name="connsiteX45" fmla="*/ 9638355 w 11243827"/>
              <a:gd name="connsiteY45" fmla="*/ 5464794 h 5641173"/>
              <a:gd name="connsiteX46" fmla="*/ 9552434 w 11243827"/>
              <a:gd name="connsiteY46" fmla="*/ 5485280 h 5641173"/>
              <a:gd name="connsiteX47" fmla="*/ 9533883 w 11243827"/>
              <a:gd name="connsiteY47" fmla="*/ 5488516 h 5641173"/>
              <a:gd name="connsiteX48" fmla="*/ 9516916 w 11243827"/>
              <a:gd name="connsiteY48" fmla="*/ 5486828 h 5641173"/>
              <a:gd name="connsiteX49" fmla="*/ 9512093 w 11243827"/>
              <a:gd name="connsiteY49" fmla="*/ 5482541 h 5641173"/>
              <a:gd name="connsiteX50" fmla="*/ 9501725 w 11243827"/>
              <a:gd name="connsiteY50" fmla="*/ 5483603 h 5641173"/>
              <a:gd name="connsiteX51" fmla="*/ 9498754 w 11243827"/>
              <a:gd name="connsiteY51" fmla="*/ 5482951 h 5641173"/>
              <a:gd name="connsiteX52" fmla="*/ 9481932 w 11243827"/>
              <a:gd name="connsiteY52" fmla="*/ 5480151 h 5641173"/>
              <a:gd name="connsiteX53" fmla="*/ 9451321 w 11243827"/>
              <a:gd name="connsiteY53" fmla="*/ 5497375 h 5641173"/>
              <a:gd name="connsiteX54" fmla="*/ 9409298 w 11243827"/>
              <a:gd name="connsiteY54" fmla="*/ 5499478 h 5641173"/>
              <a:gd name="connsiteX55" fmla="*/ 9303056 w 11243827"/>
              <a:gd name="connsiteY55" fmla="*/ 5519093 h 5641173"/>
              <a:gd name="connsiteX56" fmla="*/ 9229078 w 11243827"/>
              <a:gd name="connsiteY56" fmla="*/ 5524154 h 5641173"/>
              <a:gd name="connsiteX57" fmla="*/ 9165105 w 11243827"/>
              <a:gd name="connsiteY57" fmla="*/ 5532892 h 5641173"/>
              <a:gd name="connsiteX58" fmla="*/ 9077301 w 11243827"/>
              <a:gd name="connsiteY58" fmla="*/ 5580356 h 5641173"/>
              <a:gd name="connsiteX59" fmla="*/ 8960065 w 11243827"/>
              <a:gd name="connsiteY59" fmla="*/ 5597982 h 5641173"/>
              <a:gd name="connsiteX60" fmla="*/ 8953536 w 11243827"/>
              <a:gd name="connsiteY60" fmla="*/ 5606638 h 5641173"/>
              <a:gd name="connsiteX61" fmla="*/ 8943907 w 11243827"/>
              <a:gd name="connsiteY61" fmla="*/ 5612541 h 5641173"/>
              <a:gd name="connsiteX62" fmla="*/ 8942046 w 11243827"/>
              <a:gd name="connsiteY62" fmla="*/ 5612112 h 5641173"/>
              <a:gd name="connsiteX63" fmla="*/ 8928824 w 11243827"/>
              <a:gd name="connsiteY63" fmla="*/ 5615549 h 5641173"/>
              <a:gd name="connsiteX64" fmla="*/ 8927294 w 11243827"/>
              <a:gd name="connsiteY64" fmla="*/ 5618607 h 5641173"/>
              <a:gd name="connsiteX65" fmla="*/ 8918651 w 11243827"/>
              <a:gd name="connsiteY65" fmla="*/ 5621688 h 5641173"/>
              <a:gd name="connsiteX66" fmla="*/ 8902772 w 11243827"/>
              <a:gd name="connsiteY66" fmla="*/ 5629703 h 5641173"/>
              <a:gd name="connsiteX67" fmla="*/ 8898724 w 11243827"/>
              <a:gd name="connsiteY67" fmla="*/ 5629379 h 5641173"/>
              <a:gd name="connsiteX68" fmla="*/ 8873099 w 11243827"/>
              <a:gd name="connsiteY68" fmla="*/ 5638628 h 5641173"/>
              <a:gd name="connsiteX69" fmla="*/ 8872234 w 11243827"/>
              <a:gd name="connsiteY69" fmla="*/ 5637889 h 5641173"/>
              <a:gd name="connsiteX70" fmla="*/ 8862777 w 11243827"/>
              <a:gd name="connsiteY70" fmla="*/ 5636711 h 5641173"/>
              <a:gd name="connsiteX71" fmla="*/ 8845869 w 11243827"/>
              <a:gd name="connsiteY71" fmla="*/ 5636436 h 5641173"/>
              <a:gd name="connsiteX72" fmla="*/ 8800548 w 11243827"/>
              <a:gd name="connsiteY72" fmla="*/ 5625084 h 5641173"/>
              <a:gd name="connsiteX73" fmla="*/ 8773774 w 11243827"/>
              <a:gd name="connsiteY73" fmla="*/ 5634630 h 5641173"/>
              <a:gd name="connsiteX74" fmla="*/ 8698255 w 11243827"/>
              <a:gd name="connsiteY74" fmla="*/ 5636083 h 5641173"/>
              <a:gd name="connsiteX75" fmla="*/ 8619167 w 11243827"/>
              <a:gd name="connsiteY75" fmla="*/ 5619130 h 5641173"/>
              <a:gd name="connsiteX76" fmla="*/ 8539822 w 11243827"/>
              <a:gd name="connsiteY76" fmla="*/ 5616905 h 5641173"/>
              <a:gd name="connsiteX77" fmla="*/ 8511094 w 11243827"/>
              <a:gd name="connsiteY77" fmla="*/ 5617360 h 5641173"/>
              <a:gd name="connsiteX78" fmla="*/ 8459886 w 11243827"/>
              <a:gd name="connsiteY78" fmla="*/ 5612612 h 5641173"/>
              <a:gd name="connsiteX79" fmla="*/ 8436432 w 11243827"/>
              <a:gd name="connsiteY79" fmla="*/ 5606990 h 5641173"/>
              <a:gd name="connsiteX80" fmla="*/ 8435403 w 11243827"/>
              <a:gd name="connsiteY80" fmla="*/ 5607336 h 5641173"/>
              <a:gd name="connsiteX81" fmla="*/ 8433307 w 11243827"/>
              <a:gd name="connsiteY81" fmla="*/ 5604917 h 5641173"/>
              <a:gd name="connsiteX82" fmla="*/ 8428968 w 11243827"/>
              <a:gd name="connsiteY82" fmla="*/ 5603796 h 5641173"/>
              <a:gd name="connsiteX83" fmla="*/ 8417124 w 11243827"/>
              <a:gd name="connsiteY83" fmla="*/ 5604518 h 5641173"/>
              <a:gd name="connsiteX84" fmla="*/ 8412669 w 11243827"/>
              <a:gd name="connsiteY84" fmla="*/ 5605413 h 5641173"/>
              <a:gd name="connsiteX85" fmla="*/ 8406152 w 11243827"/>
              <a:gd name="connsiteY85" fmla="*/ 5605396 h 5641173"/>
              <a:gd name="connsiteX86" fmla="*/ 8405989 w 11243827"/>
              <a:gd name="connsiteY86" fmla="*/ 5605197 h 5641173"/>
              <a:gd name="connsiteX87" fmla="*/ 8399884 w 11243827"/>
              <a:gd name="connsiteY87" fmla="*/ 5605568 h 5641173"/>
              <a:gd name="connsiteX88" fmla="*/ 8370014 w 11243827"/>
              <a:gd name="connsiteY88" fmla="*/ 5609900 h 5641173"/>
              <a:gd name="connsiteX89" fmla="*/ 8330544 w 11243827"/>
              <a:gd name="connsiteY89" fmla="*/ 5590964 h 5641173"/>
              <a:gd name="connsiteX90" fmla="*/ 8314221 w 11243827"/>
              <a:gd name="connsiteY90" fmla="*/ 5587682 h 5641173"/>
              <a:gd name="connsiteX91" fmla="*/ 8305502 w 11243827"/>
              <a:gd name="connsiteY91" fmla="*/ 5584868 h 5641173"/>
              <a:gd name="connsiteX92" fmla="*/ 8304962 w 11243827"/>
              <a:gd name="connsiteY92" fmla="*/ 5584007 h 5641173"/>
              <a:gd name="connsiteX93" fmla="*/ 8276324 w 11243827"/>
              <a:gd name="connsiteY93" fmla="*/ 5588260 h 5641173"/>
              <a:gd name="connsiteX94" fmla="*/ 8272522 w 11243827"/>
              <a:gd name="connsiteY94" fmla="*/ 5587226 h 5641173"/>
              <a:gd name="connsiteX95" fmla="*/ 8253857 w 11243827"/>
              <a:gd name="connsiteY95" fmla="*/ 5592043 h 5641173"/>
              <a:gd name="connsiteX96" fmla="*/ 8244212 w 11243827"/>
              <a:gd name="connsiteY96" fmla="*/ 5593439 h 5641173"/>
              <a:gd name="connsiteX97" fmla="*/ 8241488 w 11243827"/>
              <a:gd name="connsiteY97" fmla="*/ 5596085 h 5641173"/>
              <a:gd name="connsiteX98" fmla="*/ 8227256 w 11243827"/>
              <a:gd name="connsiteY98" fmla="*/ 5597005 h 5641173"/>
              <a:gd name="connsiteX99" fmla="*/ 8225619 w 11243827"/>
              <a:gd name="connsiteY99" fmla="*/ 5596262 h 5641173"/>
              <a:gd name="connsiteX100" fmla="*/ 8213882 w 11243827"/>
              <a:gd name="connsiteY100" fmla="*/ 5600179 h 5641173"/>
              <a:gd name="connsiteX101" fmla="*/ 8204045 w 11243827"/>
              <a:gd name="connsiteY101" fmla="*/ 5607275 h 5641173"/>
              <a:gd name="connsiteX102" fmla="*/ 8082989 w 11243827"/>
              <a:gd name="connsiteY102" fmla="*/ 5603160 h 5641173"/>
              <a:gd name="connsiteX103" fmla="*/ 7976942 w 11243827"/>
              <a:gd name="connsiteY103" fmla="*/ 5598455 h 5641173"/>
              <a:gd name="connsiteX104" fmla="*/ 7950121 w 11243827"/>
              <a:gd name="connsiteY104" fmla="*/ 5590893 h 5641173"/>
              <a:gd name="connsiteX105" fmla="*/ 7727691 w 11243827"/>
              <a:gd name="connsiteY105" fmla="*/ 5621064 h 5641173"/>
              <a:gd name="connsiteX106" fmla="*/ 7685998 w 11243827"/>
              <a:gd name="connsiteY106" fmla="*/ 5615564 h 5641173"/>
              <a:gd name="connsiteX107" fmla="*/ 7649302 w 11243827"/>
              <a:gd name="connsiteY107" fmla="*/ 5626541 h 5641173"/>
              <a:gd name="connsiteX108" fmla="*/ 7634083 w 11243827"/>
              <a:gd name="connsiteY108" fmla="*/ 5620862 h 5641173"/>
              <a:gd name="connsiteX109" fmla="*/ 7631455 w 11243827"/>
              <a:gd name="connsiteY109" fmla="*/ 5619708 h 5641173"/>
              <a:gd name="connsiteX110" fmla="*/ 7620952 w 11243827"/>
              <a:gd name="connsiteY110" fmla="*/ 5618872 h 5641173"/>
              <a:gd name="connsiteX111" fmla="*/ 7617992 w 11243827"/>
              <a:gd name="connsiteY111" fmla="*/ 5613914 h 5641173"/>
              <a:gd name="connsiteX112" fmla="*/ 7602182 w 11243827"/>
              <a:gd name="connsiteY112" fmla="*/ 5609271 h 5641173"/>
              <a:gd name="connsiteX113" fmla="*/ 7582847 w 11243827"/>
              <a:gd name="connsiteY113" fmla="*/ 5609047 h 5641173"/>
              <a:gd name="connsiteX114" fmla="*/ 7514158 w 11243827"/>
              <a:gd name="connsiteY114" fmla="*/ 5607737 h 5641173"/>
              <a:gd name="connsiteX115" fmla="*/ 7502955 w 11243827"/>
              <a:gd name="connsiteY115" fmla="*/ 5610415 h 5641173"/>
              <a:gd name="connsiteX116" fmla="*/ 7466391 w 11243827"/>
              <a:gd name="connsiteY116" fmla="*/ 5605949 h 5641173"/>
              <a:gd name="connsiteX117" fmla="*/ 7433806 w 11243827"/>
              <a:gd name="connsiteY117" fmla="*/ 5604945 h 5641173"/>
              <a:gd name="connsiteX118" fmla="*/ 7412693 w 11243827"/>
              <a:gd name="connsiteY118" fmla="*/ 5607075 h 5641173"/>
              <a:gd name="connsiteX119" fmla="*/ 7407159 w 11243827"/>
              <a:gd name="connsiteY119" fmla="*/ 5605310 h 5641173"/>
              <a:gd name="connsiteX120" fmla="*/ 7385900 w 11243827"/>
              <a:gd name="connsiteY120" fmla="*/ 5604171 h 5641173"/>
              <a:gd name="connsiteX121" fmla="*/ 7375071 w 11243827"/>
              <a:gd name="connsiteY121" fmla="*/ 5606788 h 5641173"/>
              <a:gd name="connsiteX122" fmla="*/ 7364382 w 11243827"/>
              <a:gd name="connsiteY122" fmla="*/ 5600762 h 5641173"/>
              <a:gd name="connsiteX123" fmla="*/ 7361770 w 11243827"/>
              <a:gd name="connsiteY123" fmla="*/ 5596347 h 5641173"/>
              <a:gd name="connsiteX124" fmla="*/ 7346641 w 11243827"/>
              <a:gd name="connsiteY124" fmla="*/ 5598329 h 5641173"/>
              <a:gd name="connsiteX125" fmla="*/ 7334238 w 11243827"/>
              <a:gd name="connsiteY125" fmla="*/ 5594014 h 5641173"/>
              <a:gd name="connsiteX126" fmla="*/ 7323426 w 11243827"/>
              <a:gd name="connsiteY126" fmla="*/ 5596835 h 5641173"/>
              <a:gd name="connsiteX127" fmla="*/ 7318938 w 11243827"/>
              <a:gd name="connsiteY127" fmla="*/ 5596200 h 5641173"/>
              <a:gd name="connsiteX128" fmla="*/ 7307784 w 11243827"/>
              <a:gd name="connsiteY128" fmla="*/ 5594065 h 5641173"/>
              <a:gd name="connsiteX129" fmla="*/ 7288540 w 11243827"/>
              <a:gd name="connsiteY129" fmla="*/ 5589320 h 5641173"/>
              <a:gd name="connsiteX130" fmla="*/ 7282537 w 11243827"/>
              <a:gd name="connsiteY130" fmla="*/ 5588660 h 5641173"/>
              <a:gd name="connsiteX131" fmla="*/ 7269466 w 11243827"/>
              <a:gd name="connsiteY131" fmla="*/ 5581404 h 5641173"/>
              <a:gd name="connsiteX132" fmla="*/ 7244165 w 11243827"/>
              <a:gd name="connsiteY132" fmla="*/ 5575200 h 5641173"/>
              <a:gd name="connsiteX133" fmla="*/ 7199619 w 11243827"/>
              <a:gd name="connsiteY133" fmla="*/ 5553550 h 5641173"/>
              <a:gd name="connsiteX134" fmla="*/ 7173434 w 11243827"/>
              <a:gd name="connsiteY134" fmla="*/ 5543219 h 5641173"/>
              <a:gd name="connsiteX135" fmla="*/ 7155718 w 11243827"/>
              <a:gd name="connsiteY135" fmla="*/ 5533697 h 5641173"/>
              <a:gd name="connsiteX136" fmla="*/ 7103430 w 11243827"/>
              <a:gd name="connsiteY136" fmla="*/ 5520249 h 5641173"/>
              <a:gd name="connsiteX137" fmla="*/ 7013746 w 11243827"/>
              <a:gd name="connsiteY137" fmla="*/ 5502470 h 5641173"/>
              <a:gd name="connsiteX138" fmla="*/ 6995379 w 11243827"/>
              <a:gd name="connsiteY138" fmla="*/ 5497693 h 5641173"/>
              <a:gd name="connsiteX139" fmla="*/ 6982475 w 11243827"/>
              <a:gd name="connsiteY139" fmla="*/ 5489641 h 5641173"/>
              <a:gd name="connsiteX140" fmla="*/ 6981994 w 11243827"/>
              <a:gd name="connsiteY140" fmla="*/ 5484335 h 5641173"/>
              <a:gd name="connsiteX141" fmla="*/ 6972355 w 11243827"/>
              <a:gd name="connsiteY141" fmla="*/ 5481074 h 5641173"/>
              <a:gd name="connsiteX142" fmla="*/ 6970394 w 11243827"/>
              <a:gd name="connsiteY142" fmla="*/ 5479383 h 5641173"/>
              <a:gd name="connsiteX143" fmla="*/ 6958543 w 11243827"/>
              <a:gd name="connsiteY143" fmla="*/ 5470507 h 5641173"/>
              <a:gd name="connsiteX144" fmla="*/ 6918276 w 11243827"/>
              <a:gd name="connsiteY144" fmla="*/ 5472034 h 5641173"/>
              <a:gd name="connsiteX145" fmla="*/ 6881046 w 11243827"/>
              <a:gd name="connsiteY145" fmla="*/ 5457070 h 5641173"/>
              <a:gd name="connsiteX146" fmla="*/ 6752164 w 11243827"/>
              <a:gd name="connsiteY146" fmla="*/ 5425021 h 5641173"/>
              <a:gd name="connsiteX147" fmla="*/ 6724964 w 11243827"/>
              <a:gd name="connsiteY147" fmla="*/ 5414071 h 5641173"/>
              <a:gd name="connsiteX148" fmla="*/ 6683286 w 11243827"/>
              <a:gd name="connsiteY148" fmla="*/ 5432830 h 5641173"/>
              <a:gd name="connsiteX149" fmla="*/ 6644277 w 11243827"/>
              <a:gd name="connsiteY149" fmla="*/ 5429684 h 5641173"/>
              <a:gd name="connsiteX150" fmla="*/ 6532914 w 11243827"/>
              <a:gd name="connsiteY150" fmla="*/ 5431205 h 5641173"/>
              <a:gd name="connsiteX151" fmla="*/ 6307459 w 11243827"/>
              <a:gd name="connsiteY151" fmla="*/ 5467087 h 5641173"/>
              <a:gd name="connsiteX152" fmla="*/ 6196243 w 11243827"/>
              <a:gd name="connsiteY152" fmla="*/ 5515042 h 5641173"/>
              <a:gd name="connsiteX153" fmla="*/ 6099124 w 11243827"/>
              <a:gd name="connsiteY153" fmla="*/ 5516848 h 5641173"/>
              <a:gd name="connsiteX154" fmla="*/ 6016077 w 11243827"/>
              <a:gd name="connsiteY154" fmla="*/ 5528642 h 5641173"/>
              <a:gd name="connsiteX155" fmla="*/ 6004389 w 11243827"/>
              <a:gd name="connsiteY155" fmla="*/ 5531206 h 5641173"/>
              <a:gd name="connsiteX156" fmla="*/ 5933945 w 11243827"/>
              <a:gd name="connsiteY156" fmla="*/ 5538840 h 5641173"/>
              <a:gd name="connsiteX157" fmla="*/ 5883936 w 11243827"/>
              <a:gd name="connsiteY157" fmla="*/ 5553807 h 5641173"/>
              <a:gd name="connsiteX158" fmla="*/ 5798331 w 11243827"/>
              <a:gd name="connsiteY158" fmla="*/ 5564248 h 5641173"/>
              <a:gd name="connsiteX159" fmla="*/ 5712738 w 11243827"/>
              <a:gd name="connsiteY159" fmla="*/ 5573120 h 5641173"/>
              <a:gd name="connsiteX160" fmla="*/ 5681342 w 11243827"/>
              <a:gd name="connsiteY160" fmla="*/ 5575621 h 5641173"/>
              <a:gd name="connsiteX161" fmla="*/ 5627167 w 11243827"/>
              <a:gd name="connsiteY161" fmla="*/ 5583215 h 5641173"/>
              <a:gd name="connsiteX162" fmla="*/ 5591414 w 11243827"/>
              <a:gd name="connsiteY162" fmla="*/ 5587695 h 5641173"/>
              <a:gd name="connsiteX163" fmla="*/ 5583028 w 11243827"/>
              <a:gd name="connsiteY163" fmla="*/ 5580877 h 5641173"/>
              <a:gd name="connsiteX164" fmla="*/ 5549426 w 11243827"/>
              <a:gd name="connsiteY164" fmla="*/ 5582858 h 5641173"/>
              <a:gd name="connsiteX165" fmla="*/ 5519999 w 11243827"/>
              <a:gd name="connsiteY165" fmla="*/ 5592246 h 5641173"/>
              <a:gd name="connsiteX166" fmla="*/ 5480028 w 11243827"/>
              <a:gd name="connsiteY166" fmla="*/ 5597282 h 5641173"/>
              <a:gd name="connsiteX167" fmla="*/ 5456175 w 11243827"/>
              <a:gd name="connsiteY167" fmla="*/ 5600371 h 5641173"/>
              <a:gd name="connsiteX168" fmla="*/ 5388463 w 11243827"/>
              <a:gd name="connsiteY168" fmla="*/ 5602638 h 5641173"/>
              <a:gd name="connsiteX169" fmla="*/ 5265898 w 11243827"/>
              <a:gd name="connsiteY169" fmla="*/ 5591830 h 5641173"/>
              <a:gd name="connsiteX170" fmla="*/ 5231231 w 11243827"/>
              <a:gd name="connsiteY170" fmla="*/ 5592790 h 5641173"/>
              <a:gd name="connsiteX171" fmla="*/ 5226996 w 11243827"/>
              <a:gd name="connsiteY171" fmla="*/ 5595040 h 5641173"/>
              <a:gd name="connsiteX172" fmla="*/ 5175988 w 11243827"/>
              <a:gd name="connsiteY172" fmla="*/ 5588131 h 5641173"/>
              <a:gd name="connsiteX173" fmla="*/ 5107470 w 11243827"/>
              <a:gd name="connsiteY173" fmla="*/ 5594771 h 5641173"/>
              <a:gd name="connsiteX174" fmla="*/ 5027868 w 11243827"/>
              <a:gd name="connsiteY174" fmla="*/ 5605624 h 5641173"/>
              <a:gd name="connsiteX175" fmla="*/ 5007324 w 11243827"/>
              <a:gd name="connsiteY175" fmla="*/ 5609209 h 5641173"/>
              <a:gd name="connsiteX176" fmla="*/ 4952559 w 11243827"/>
              <a:gd name="connsiteY176" fmla="*/ 5611402 h 5641173"/>
              <a:gd name="connsiteX177" fmla="*/ 4826081 w 11243827"/>
              <a:gd name="connsiteY177" fmla="*/ 5616191 h 5641173"/>
              <a:gd name="connsiteX178" fmla="*/ 4823501 w 11243827"/>
              <a:gd name="connsiteY178" fmla="*/ 5619174 h 5641173"/>
              <a:gd name="connsiteX179" fmla="*/ 4813093 w 11243827"/>
              <a:gd name="connsiteY179" fmla="*/ 5620026 h 5641173"/>
              <a:gd name="connsiteX180" fmla="*/ 4810563 w 11243827"/>
              <a:gd name="connsiteY180" fmla="*/ 5620787 h 5641173"/>
              <a:gd name="connsiteX181" fmla="*/ 4795818 w 11243827"/>
              <a:gd name="connsiteY181" fmla="*/ 5624618 h 5641173"/>
              <a:gd name="connsiteX182" fmla="*/ 4758404 w 11243827"/>
              <a:gd name="connsiteY182" fmla="*/ 5619510 h 5641173"/>
              <a:gd name="connsiteX183" fmla="*/ 4717254 w 11243827"/>
              <a:gd name="connsiteY183" fmla="*/ 5624155 h 5641173"/>
              <a:gd name="connsiteX184" fmla="*/ 4591958 w 11243827"/>
              <a:gd name="connsiteY184" fmla="*/ 5624710 h 5641173"/>
              <a:gd name="connsiteX185" fmla="*/ 4476215 w 11243827"/>
              <a:gd name="connsiteY185" fmla="*/ 5628210 h 5641173"/>
              <a:gd name="connsiteX186" fmla="*/ 4425193 w 11243827"/>
              <a:gd name="connsiteY186" fmla="*/ 5627414 h 5641173"/>
              <a:gd name="connsiteX187" fmla="*/ 4383866 w 11243827"/>
              <a:gd name="connsiteY187" fmla="*/ 5626546 h 5641173"/>
              <a:gd name="connsiteX188" fmla="*/ 4385596 w 11243827"/>
              <a:gd name="connsiteY188" fmla="*/ 5634646 h 5641173"/>
              <a:gd name="connsiteX189" fmla="*/ 4360864 w 11243827"/>
              <a:gd name="connsiteY189" fmla="*/ 5641173 h 5641173"/>
              <a:gd name="connsiteX190" fmla="*/ 4328321 w 11243827"/>
              <a:gd name="connsiteY190" fmla="*/ 5626332 h 5641173"/>
              <a:gd name="connsiteX191" fmla="*/ 4309842 w 11243827"/>
              <a:gd name="connsiteY191" fmla="*/ 5626471 h 5641173"/>
              <a:gd name="connsiteX192" fmla="*/ 4277424 w 11243827"/>
              <a:gd name="connsiteY192" fmla="*/ 5631598 h 5641173"/>
              <a:gd name="connsiteX193" fmla="*/ 4266627 w 11243827"/>
              <a:gd name="connsiteY193" fmla="*/ 5633969 h 5641173"/>
              <a:gd name="connsiteX194" fmla="*/ 4185525 w 11243827"/>
              <a:gd name="connsiteY194" fmla="*/ 5617508 h 5641173"/>
              <a:gd name="connsiteX195" fmla="*/ 4177617 w 11243827"/>
              <a:gd name="connsiteY195" fmla="*/ 5610903 h 5641173"/>
              <a:gd name="connsiteX196" fmla="*/ 4136948 w 11243827"/>
              <a:gd name="connsiteY196" fmla="*/ 5608031 h 5641173"/>
              <a:gd name="connsiteX197" fmla="*/ 4132323 w 11243827"/>
              <a:gd name="connsiteY197" fmla="*/ 5609784 h 5641173"/>
              <a:gd name="connsiteX198" fmla="*/ 4098620 w 11243827"/>
              <a:gd name="connsiteY198" fmla="*/ 5599672 h 5641173"/>
              <a:gd name="connsiteX199" fmla="*/ 3963475 w 11243827"/>
              <a:gd name="connsiteY199" fmla="*/ 5581841 h 5641173"/>
              <a:gd name="connsiteX200" fmla="*/ 3703613 w 11243827"/>
              <a:gd name="connsiteY200" fmla="*/ 5572482 h 5641173"/>
              <a:gd name="connsiteX201" fmla="*/ 3432987 w 11243827"/>
              <a:gd name="connsiteY201" fmla="*/ 5545768 h 5641173"/>
              <a:gd name="connsiteX202" fmla="*/ 3176381 w 11243827"/>
              <a:gd name="connsiteY202" fmla="*/ 5556110 h 5641173"/>
              <a:gd name="connsiteX203" fmla="*/ 2710156 w 11243827"/>
              <a:gd name="connsiteY203" fmla="*/ 5527517 h 5641173"/>
              <a:gd name="connsiteX204" fmla="*/ 2550206 w 11243827"/>
              <a:gd name="connsiteY204" fmla="*/ 5524958 h 5641173"/>
              <a:gd name="connsiteX205" fmla="*/ 2443041 w 11243827"/>
              <a:gd name="connsiteY205" fmla="*/ 5523990 h 5641173"/>
              <a:gd name="connsiteX206" fmla="*/ 2435613 w 11243827"/>
              <a:gd name="connsiteY206" fmla="*/ 5526704 h 5641173"/>
              <a:gd name="connsiteX207" fmla="*/ 2405682 w 11243827"/>
              <a:gd name="connsiteY207" fmla="*/ 5528307 h 5641173"/>
              <a:gd name="connsiteX208" fmla="*/ 2397487 w 11243827"/>
              <a:gd name="connsiteY208" fmla="*/ 5540337 h 5641173"/>
              <a:gd name="connsiteX209" fmla="*/ 2297454 w 11243827"/>
              <a:gd name="connsiteY209" fmla="*/ 5550765 h 5641173"/>
              <a:gd name="connsiteX210" fmla="*/ 2056700 w 11243827"/>
              <a:gd name="connsiteY210" fmla="*/ 5555489 h 5641173"/>
              <a:gd name="connsiteX211" fmla="*/ 1878530 w 11243827"/>
              <a:gd name="connsiteY211" fmla="*/ 5535330 h 5641173"/>
              <a:gd name="connsiteX212" fmla="*/ 1859292 w 11243827"/>
              <a:gd name="connsiteY212" fmla="*/ 5535461 h 5641173"/>
              <a:gd name="connsiteX213" fmla="*/ 1835626 w 11243827"/>
              <a:gd name="connsiteY213" fmla="*/ 5533793 h 5641173"/>
              <a:gd name="connsiteX214" fmla="*/ 1798939 w 11243827"/>
              <a:gd name="connsiteY214" fmla="*/ 5540285 h 5641173"/>
              <a:gd name="connsiteX215" fmla="*/ 1779046 w 11243827"/>
              <a:gd name="connsiteY215" fmla="*/ 5549949 h 5641173"/>
              <a:gd name="connsiteX216" fmla="*/ 1772421 w 11243827"/>
              <a:gd name="connsiteY216" fmla="*/ 5549018 h 5641173"/>
              <a:gd name="connsiteX217" fmla="*/ 1772052 w 11243827"/>
              <a:gd name="connsiteY217" fmla="*/ 5545689 h 5641173"/>
              <a:gd name="connsiteX218" fmla="*/ 1711543 w 11243827"/>
              <a:gd name="connsiteY218" fmla="*/ 5534558 h 5641173"/>
              <a:gd name="connsiteX219" fmla="*/ 1631462 w 11243827"/>
              <a:gd name="connsiteY219" fmla="*/ 5491807 h 5641173"/>
              <a:gd name="connsiteX220" fmla="*/ 1538763 w 11243827"/>
              <a:gd name="connsiteY220" fmla="*/ 5482781 h 5641173"/>
              <a:gd name="connsiteX221" fmla="*/ 1501533 w 11243827"/>
              <a:gd name="connsiteY221" fmla="*/ 5467817 h 5641173"/>
              <a:gd name="connsiteX222" fmla="*/ 1461266 w 11243827"/>
              <a:gd name="connsiteY222" fmla="*/ 5469343 h 5641173"/>
              <a:gd name="connsiteX223" fmla="*/ 1449415 w 11243827"/>
              <a:gd name="connsiteY223" fmla="*/ 5460467 h 5641173"/>
              <a:gd name="connsiteX224" fmla="*/ 1447454 w 11243827"/>
              <a:gd name="connsiteY224" fmla="*/ 5458776 h 5641173"/>
              <a:gd name="connsiteX225" fmla="*/ 1437814 w 11243827"/>
              <a:gd name="connsiteY225" fmla="*/ 5455515 h 5641173"/>
              <a:gd name="connsiteX226" fmla="*/ 1437334 w 11243827"/>
              <a:gd name="connsiteY226" fmla="*/ 5450209 h 5641173"/>
              <a:gd name="connsiteX227" fmla="*/ 1424429 w 11243827"/>
              <a:gd name="connsiteY227" fmla="*/ 5442157 h 5641173"/>
              <a:gd name="connsiteX228" fmla="*/ 1406063 w 11243827"/>
              <a:gd name="connsiteY228" fmla="*/ 5437380 h 5641173"/>
              <a:gd name="connsiteX229" fmla="*/ 1316379 w 11243827"/>
              <a:gd name="connsiteY229" fmla="*/ 5419601 h 5641173"/>
              <a:gd name="connsiteX230" fmla="*/ 1264090 w 11243827"/>
              <a:gd name="connsiteY230" fmla="*/ 5406153 h 5641173"/>
              <a:gd name="connsiteX231" fmla="*/ 1246374 w 11243827"/>
              <a:gd name="connsiteY231" fmla="*/ 5396631 h 5641173"/>
              <a:gd name="connsiteX232" fmla="*/ 1220190 w 11243827"/>
              <a:gd name="connsiteY232" fmla="*/ 5386301 h 5641173"/>
              <a:gd name="connsiteX233" fmla="*/ 1175643 w 11243827"/>
              <a:gd name="connsiteY233" fmla="*/ 5364651 h 5641173"/>
              <a:gd name="connsiteX234" fmla="*/ 1150342 w 11243827"/>
              <a:gd name="connsiteY234" fmla="*/ 5358447 h 5641173"/>
              <a:gd name="connsiteX235" fmla="*/ 1112024 w 11243827"/>
              <a:gd name="connsiteY235" fmla="*/ 5345786 h 5641173"/>
              <a:gd name="connsiteX236" fmla="*/ 1100870 w 11243827"/>
              <a:gd name="connsiteY236" fmla="*/ 5343651 h 5641173"/>
              <a:gd name="connsiteX237" fmla="*/ 1096383 w 11243827"/>
              <a:gd name="connsiteY237" fmla="*/ 5343015 h 5641173"/>
              <a:gd name="connsiteX238" fmla="*/ 1058039 w 11243827"/>
              <a:gd name="connsiteY238" fmla="*/ 5343504 h 5641173"/>
              <a:gd name="connsiteX239" fmla="*/ 1055426 w 11243827"/>
              <a:gd name="connsiteY239" fmla="*/ 5339088 h 5641173"/>
              <a:gd name="connsiteX240" fmla="*/ 1044738 w 11243827"/>
              <a:gd name="connsiteY240" fmla="*/ 5333063 h 5641173"/>
              <a:gd name="connsiteX241" fmla="*/ 1033909 w 11243827"/>
              <a:gd name="connsiteY241" fmla="*/ 5335680 h 5641173"/>
              <a:gd name="connsiteX242" fmla="*/ 1012649 w 11243827"/>
              <a:gd name="connsiteY242" fmla="*/ 5334541 h 5641173"/>
              <a:gd name="connsiteX243" fmla="*/ 1007115 w 11243827"/>
              <a:gd name="connsiteY243" fmla="*/ 5332775 h 5641173"/>
              <a:gd name="connsiteX244" fmla="*/ 987447 w 11243827"/>
              <a:gd name="connsiteY244" fmla="*/ 5346462 h 5641173"/>
              <a:gd name="connsiteX245" fmla="*/ 953418 w 11243827"/>
              <a:gd name="connsiteY245" fmla="*/ 5333901 h 5641173"/>
              <a:gd name="connsiteX246" fmla="*/ 916854 w 11243827"/>
              <a:gd name="connsiteY246" fmla="*/ 5329435 h 5641173"/>
              <a:gd name="connsiteX247" fmla="*/ 905651 w 11243827"/>
              <a:gd name="connsiteY247" fmla="*/ 5332114 h 5641173"/>
              <a:gd name="connsiteX248" fmla="*/ 838405 w 11243827"/>
              <a:gd name="connsiteY248" fmla="*/ 5339470 h 5641173"/>
              <a:gd name="connsiteX249" fmla="*/ 817627 w 11243827"/>
              <a:gd name="connsiteY249" fmla="*/ 5330580 h 5641173"/>
              <a:gd name="connsiteX250" fmla="*/ 801817 w 11243827"/>
              <a:gd name="connsiteY250" fmla="*/ 5325937 h 5641173"/>
              <a:gd name="connsiteX251" fmla="*/ 798857 w 11243827"/>
              <a:gd name="connsiteY251" fmla="*/ 5320979 h 5641173"/>
              <a:gd name="connsiteX252" fmla="*/ 788354 w 11243827"/>
              <a:gd name="connsiteY252" fmla="*/ 5320143 h 5641173"/>
              <a:gd name="connsiteX253" fmla="*/ 785726 w 11243827"/>
              <a:gd name="connsiteY253" fmla="*/ 5318989 h 5641173"/>
              <a:gd name="connsiteX254" fmla="*/ 770507 w 11243827"/>
              <a:gd name="connsiteY254" fmla="*/ 5313309 h 5641173"/>
              <a:gd name="connsiteX255" fmla="*/ 733810 w 11243827"/>
              <a:gd name="connsiteY255" fmla="*/ 5324286 h 5641173"/>
              <a:gd name="connsiteX256" fmla="*/ 692117 w 11243827"/>
              <a:gd name="connsiteY256" fmla="*/ 5318786 h 5641173"/>
              <a:gd name="connsiteX257" fmla="*/ 574943 w 11243827"/>
              <a:gd name="connsiteY257" fmla="*/ 5327578 h 5641173"/>
              <a:gd name="connsiteX258" fmla="*/ 441302 w 11243827"/>
              <a:gd name="connsiteY258" fmla="*/ 5307062 h 5641173"/>
              <a:gd name="connsiteX259" fmla="*/ 336819 w 11243827"/>
              <a:gd name="connsiteY259" fmla="*/ 5336690 h 5641173"/>
              <a:gd name="connsiteX260" fmla="*/ 270932 w 11243827"/>
              <a:gd name="connsiteY260" fmla="*/ 5345451 h 5641173"/>
              <a:gd name="connsiteX261" fmla="*/ 194189 w 11243827"/>
              <a:gd name="connsiteY261" fmla="*/ 5343588 h 5641173"/>
              <a:gd name="connsiteX262" fmla="*/ 192552 w 11243827"/>
              <a:gd name="connsiteY262" fmla="*/ 5342845 h 5641173"/>
              <a:gd name="connsiteX263" fmla="*/ 178320 w 11243827"/>
              <a:gd name="connsiteY263" fmla="*/ 5343766 h 5641173"/>
              <a:gd name="connsiteX264" fmla="*/ 175596 w 11243827"/>
              <a:gd name="connsiteY264" fmla="*/ 5346411 h 5641173"/>
              <a:gd name="connsiteX265" fmla="*/ 147287 w 11243827"/>
              <a:gd name="connsiteY265" fmla="*/ 5352625 h 5641173"/>
              <a:gd name="connsiteX266" fmla="*/ 114847 w 11243827"/>
              <a:gd name="connsiteY266" fmla="*/ 5355844 h 5641173"/>
              <a:gd name="connsiteX267" fmla="*/ 114306 w 11243827"/>
              <a:gd name="connsiteY267" fmla="*/ 5354983 h 5641173"/>
              <a:gd name="connsiteX268" fmla="*/ 89264 w 11243827"/>
              <a:gd name="connsiteY268" fmla="*/ 5348886 h 5641173"/>
              <a:gd name="connsiteX269" fmla="*/ 49794 w 11243827"/>
              <a:gd name="connsiteY269" fmla="*/ 5329950 h 5641173"/>
              <a:gd name="connsiteX270" fmla="*/ 19924 w 11243827"/>
              <a:gd name="connsiteY270" fmla="*/ 5334282 h 5641173"/>
              <a:gd name="connsiteX271" fmla="*/ 13819 w 11243827"/>
              <a:gd name="connsiteY271" fmla="*/ 5334653 h 5641173"/>
              <a:gd name="connsiteX272" fmla="*/ 13657 w 11243827"/>
              <a:gd name="connsiteY272" fmla="*/ 5334455 h 5641173"/>
              <a:gd name="connsiteX273" fmla="*/ 7139 w 11243827"/>
              <a:gd name="connsiteY273" fmla="*/ 5334438 h 5641173"/>
              <a:gd name="connsiteX274" fmla="*/ 2684 w 11243827"/>
              <a:gd name="connsiteY274" fmla="*/ 5335333 h 5641173"/>
              <a:gd name="connsiteX275" fmla="*/ 0 w 11243827"/>
              <a:gd name="connsiteY275" fmla="*/ 5335496 h 5641173"/>
              <a:gd name="connsiteX276" fmla="*/ 0 w 11243827"/>
              <a:gd name="connsiteY276" fmla="*/ 10592 h 5641173"/>
              <a:gd name="connsiteX277" fmla="*/ 11243827 w 11243827"/>
              <a:gd name="connsiteY277" fmla="*/ 0 h 564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11243827" h="5641173">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097037F4-1AE9-B18C-6A0F-DBE230F28ED6}"/>
              </a:ext>
            </a:extLst>
          </p:cNvPr>
          <p:cNvSpPr>
            <a:spLocks noGrp="1"/>
          </p:cNvSpPr>
          <p:nvPr>
            <p:ph type="title"/>
          </p:nvPr>
        </p:nvSpPr>
        <p:spPr>
          <a:xfrm>
            <a:off x="1224016" y="1764148"/>
            <a:ext cx="6693294" cy="700115"/>
          </a:xfrm>
        </p:spPr>
        <p:txBody>
          <a:bodyPr>
            <a:noAutofit/>
          </a:bodyPr>
          <a:lstStyle/>
          <a:p>
            <a:pPr algn="ctr"/>
            <a:r>
              <a:rPr lang="en-US" sz="4800">
                <a:latin typeface="Times New Roman"/>
                <a:cs typeface="Times New Roman"/>
              </a:rPr>
              <a:t>Takeaways</a:t>
            </a:r>
          </a:p>
        </p:txBody>
      </p:sp>
      <p:sp>
        <p:nvSpPr>
          <p:cNvPr id="12" name="Rectangle 6">
            <a:extLst>
              <a:ext uri="{FF2B5EF4-FFF2-40B4-BE49-F238E27FC236}">
                <a16:creationId xmlns:a16="http://schemas.microsoft.com/office/drawing/2014/main" id="{16A12243-4887-4E89-8347-1146AE5D1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063621" y="1121052"/>
            <a:ext cx="1014085" cy="30585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04648A6-E916-5CEB-FF53-4F4D4192B272}"/>
              </a:ext>
            </a:extLst>
          </p:cNvPr>
          <p:cNvSpPr>
            <a:spLocks noGrp="1"/>
          </p:cNvSpPr>
          <p:nvPr>
            <p:ph idx="1"/>
          </p:nvPr>
        </p:nvSpPr>
        <p:spPr>
          <a:xfrm>
            <a:off x="907505" y="2783902"/>
            <a:ext cx="7518740" cy="2497046"/>
          </a:xfrm>
        </p:spPr>
        <p:txBody>
          <a:bodyPr vert="horz" lIns="91440" tIns="45720" rIns="91440" bIns="45720" rtlCol="0" anchor="t">
            <a:normAutofit/>
          </a:bodyPr>
          <a:lstStyle/>
          <a:p>
            <a:r>
              <a:rPr lang="en-US" sz="2000">
                <a:latin typeface="Times New Roman"/>
                <a:cs typeface="Times New Roman"/>
              </a:rPr>
              <a:t>In general, people had neutral attitudes towards her death </a:t>
            </a:r>
          </a:p>
          <a:p>
            <a:endParaRPr lang="en-US" sz="2000">
              <a:latin typeface="Times New Roman" panose="02020603050405020304" pitchFamily="18" charset="0"/>
              <a:cs typeface="Times New Roman" panose="02020603050405020304" pitchFamily="18" charset="0"/>
            </a:endParaRPr>
          </a:p>
          <a:p>
            <a:r>
              <a:rPr lang="en-US" sz="2000">
                <a:latin typeface="Times New Roman"/>
                <a:cs typeface="Times New Roman"/>
              </a:rPr>
              <a:t>Variation in tweets but the meaning/message was relatively the same</a:t>
            </a:r>
          </a:p>
          <a:p>
            <a:endParaRPr lang="en-US" sz="2000">
              <a:latin typeface="Times New Roman"/>
              <a:cs typeface="Times New Roman"/>
            </a:endParaRPr>
          </a:p>
          <a:p>
            <a:r>
              <a:rPr lang="en-US" sz="2000">
                <a:latin typeface="Times New Roman"/>
                <a:cs typeface="Times New Roman"/>
              </a:rPr>
              <a:t>Topic of new king wrapped in with discussion of her death</a:t>
            </a:r>
          </a:p>
          <a:p>
            <a:endParaRPr lang="en-US" sz="2000">
              <a:latin typeface="Times New Roman"/>
              <a:cs typeface="Times New Roman"/>
            </a:endParaRPr>
          </a:p>
          <a:p>
            <a:pPr marL="0" indent="0">
              <a:buNone/>
            </a:pPr>
            <a:endParaRPr lang="en-US" sz="2000">
              <a:cs typeface="Calibri" panose="020F0502020204030204"/>
            </a:endParaRPr>
          </a:p>
        </p:txBody>
      </p:sp>
    </p:spTree>
    <p:extLst>
      <p:ext uri="{BB962C8B-B14F-4D97-AF65-F5344CB8AC3E}">
        <p14:creationId xmlns:p14="http://schemas.microsoft.com/office/powerpoint/2010/main" val="2067300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reeform: Shape 9">
            <a:extLst>
              <a:ext uri="{FF2B5EF4-FFF2-40B4-BE49-F238E27FC236}">
                <a16:creationId xmlns:a16="http://schemas.microsoft.com/office/drawing/2014/main" id="{7E9FF7ED-C67F-4E8D-8157-6BB83D644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44" y="1339850"/>
            <a:ext cx="7805513" cy="1418720"/>
          </a:xfrm>
          <a:custGeom>
            <a:avLst/>
            <a:gdLst>
              <a:gd name="connsiteX0" fmla="*/ 0 w 10407351"/>
              <a:gd name="connsiteY0" fmla="*/ 0 h 1891626"/>
              <a:gd name="connsiteX1" fmla="*/ 10407351 w 10407351"/>
              <a:gd name="connsiteY1" fmla="*/ 0 h 1891626"/>
              <a:gd name="connsiteX2" fmla="*/ 10407351 w 10407351"/>
              <a:gd name="connsiteY2" fmla="*/ 1364684 h 1891626"/>
              <a:gd name="connsiteX3" fmla="*/ 10278187 w 10407351"/>
              <a:gd name="connsiteY3" fmla="*/ 1375369 h 1891626"/>
              <a:gd name="connsiteX4" fmla="*/ 10183452 w 10407351"/>
              <a:gd name="connsiteY4" fmla="*/ 1391690 h 1891626"/>
              <a:gd name="connsiteX5" fmla="*/ 9936834 w 10407351"/>
              <a:gd name="connsiteY5" fmla="*/ 1413567 h 1891626"/>
              <a:gd name="connsiteX6" fmla="*/ 9633679 w 10407351"/>
              <a:gd name="connsiteY6" fmla="*/ 1479227 h 1891626"/>
              <a:gd name="connsiteX7" fmla="*/ 9464371 w 10407351"/>
              <a:gd name="connsiteY7" fmla="*/ 1479341 h 1891626"/>
              <a:gd name="connsiteX8" fmla="*/ 9351136 w 10407351"/>
              <a:gd name="connsiteY8" fmla="*/ 1473048 h 1891626"/>
              <a:gd name="connsiteX9" fmla="*/ 9277477 w 10407351"/>
              <a:gd name="connsiteY9" fmla="*/ 1467445 h 1891626"/>
              <a:gd name="connsiteX10" fmla="*/ 9221081 w 10407351"/>
              <a:gd name="connsiteY10" fmla="*/ 1462245 h 1891626"/>
              <a:gd name="connsiteX11" fmla="*/ 9145968 w 10407351"/>
              <a:gd name="connsiteY11" fmla="*/ 1462282 h 1891626"/>
              <a:gd name="connsiteX12" fmla="*/ 9023280 w 10407351"/>
              <a:gd name="connsiteY12" fmla="*/ 1511217 h 1891626"/>
              <a:gd name="connsiteX13" fmla="*/ 8830925 w 10407351"/>
              <a:gd name="connsiteY13" fmla="*/ 1554093 h 1891626"/>
              <a:gd name="connsiteX14" fmla="*/ 8676048 w 10407351"/>
              <a:gd name="connsiteY14" fmla="*/ 1560374 h 1891626"/>
              <a:gd name="connsiteX15" fmla="*/ 8638989 w 10407351"/>
              <a:gd name="connsiteY15" fmla="*/ 1568839 h 1891626"/>
              <a:gd name="connsiteX16" fmla="*/ 8456861 w 10407351"/>
              <a:gd name="connsiteY16" fmla="*/ 1566972 h 1891626"/>
              <a:gd name="connsiteX17" fmla="*/ 8189198 w 10407351"/>
              <a:gd name="connsiteY17" fmla="*/ 1584307 h 1891626"/>
              <a:gd name="connsiteX18" fmla="*/ 7898401 w 10407351"/>
              <a:gd name="connsiteY18" fmla="*/ 1565768 h 1891626"/>
              <a:gd name="connsiteX19" fmla="*/ 7563813 w 10407351"/>
              <a:gd name="connsiteY19" fmla="*/ 1558454 h 1891626"/>
              <a:gd name="connsiteX20" fmla="*/ 7349063 w 10407351"/>
              <a:gd name="connsiteY20" fmla="*/ 1551966 h 1891626"/>
              <a:gd name="connsiteX21" fmla="*/ 7131024 w 10407351"/>
              <a:gd name="connsiteY21" fmla="*/ 1585911 h 1891626"/>
              <a:gd name="connsiteX22" fmla="*/ 6889291 w 10407351"/>
              <a:gd name="connsiteY22" fmla="*/ 1610925 h 1891626"/>
              <a:gd name="connsiteX23" fmla="*/ 6668938 w 10407351"/>
              <a:gd name="connsiteY23" fmla="*/ 1613148 h 1891626"/>
              <a:gd name="connsiteX24" fmla="*/ 6538541 w 10407351"/>
              <a:gd name="connsiteY24" fmla="*/ 1620507 h 1891626"/>
              <a:gd name="connsiteX25" fmla="*/ 6491279 w 10407351"/>
              <a:gd name="connsiteY25" fmla="*/ 1632773 h 1891626"/>
              <a:gd name="connsiteX26" fmla="*/ 6423751 w 10407351"/>
              <a:gd name="connsiteY26" fmla="*/ 1643536 h 1891626"/>
              <a:gd name="connsiteX27" fmla="*/ 6306336 w 10407351"/>
              <a:gd name="connsiteY27" fmla="*/ 1669857 h 1891626"/>
              <a:gd name="connsiteX28" fmla="*/ 6155679 w 10407351"/>
              <a:gd name="connsiteY28" fmla="*/ 1680409 h 1891626"/>
              <a:gd name="connsiteX29" fmla="*/ 6018716 w 10407351"/>
              <a:gd name="connsiteY29" fmla="*/ 1668513 h 1891626"/>
              <a:gd name="connsiteX30" fmla="*/ 5927081 w 10407351"/>
              <a:gd name="connsiteY30" fmla="*/ 1663779 h 1891626"/>
              <a:gd name="connsiteX31" fmla="*/ 5704857 w 10407351"/>
              <a:gd name="connsiteY31" fmla="*/ 1661355 h 1891626"/>
              <a:gd name="connsiteX32" fmla="*/ 5464353 w 10407351"/>
              <a:gd name="connsiteY32" fmla="*/ 1649361 h 1891626"/>
              <a:gd name="connsiteX33" fmla="*/ 5408840 w 10407351"/>
              <a:gd name="connsiteY33" fmla="*/ 1659913 h 1891626"/>
              <a:gd name="connsiteX34" fmla="*/ 5315720 w 10407351"/>
              <a:gd name="connsiteY34" fmla="*/ 1677105 h 1891626"/>
              <a:gd name="connsiteX35" fmla="*/ 5250566 w 10407351"/>
              <a:gd name="connsiteY35" fmla="*/ 1709327 h 1891626"/>
              <a:gd name="connsiteX36" fmla="*/ 5170942 w 10407351"/>
              <a:gd name="connsiteY36" fmla="*/ 1716026 h 1891626"/>
              <a:gd name="connsiteX37" fmla="*/ 5063388 w 10407351"/>
              <a:gd name="connsiteY37" fmla="*/ 1707824 h 1891626"/>
              <a:gd name="connsiteX38" fmla="*/ 4937644 w 10407351"/>
              <a:gd name="connsiteY38" fmla="*/ 1733778 h 1891626"/>
              <a:gd name="connsiteX39" fmla="*/ 4863636 w 10407351"/>
              <a:gd name="connsiteY39" fmla="*/ 1742276 h 1891626"/>
              <a:gd name="connsiteX40" fmla="*/ 4663097 w 10407351"/>
              <a:gd name="connsiteY40" fmla="*/ 1772517 h 1891626"/>
              <a:gd name="connsiteX41" fmla="*/ 4576142 w 10407351"/>
              <a:gd name="connsiteY41" fmla="*/ 1801338 h 1891626"/>
              <a:gd name="connsiteX42" fmla="*/ 4432728 w 10407351"/>
              <a:gd name="connsiteY42" fmla="*/ 1821550 h 1891626"/>
              <a:gd name="connsiteX43" fmla="*/ 4330325 w 10407351"/>
              <a:gd name="connsiteY43" fmla="*/ 1832397 h 1891626"/>
              <a:gd name="connsiteX44" fmla="*/ 4301301 w 10407351"/>
              <a:gd name="connsiteY44" fmla="*/ 1853709 h 1891626"/>
              <a:gd name="connsiteX45" fmla="*/ 4300886 w 10407351"/>
              <a:gd name="connsiteY45" fmla="*/ 1854105 h 1891626"/>
              <a:gd name="connsiteX46" fmla="*/ 4238651 w 10407351"/>
              <a:gd name="connsiteY46" fmla="*/ 1857049 h 1891626"/>
              <a:gd name="connsiteX47" fmla="*/ 4102292 w 10407351"/>
              <a:gd name="connsiteY47" fmla="*/ 1880193 h 1891626"/>
              <a:gd name="connsiteX48" fmla="*/ 4059333 w 10407351"/>
              <a:gd name="connsiteY48" fmla="*/ 1886249 h 1891626"/>
              <a:gd name="connsiteX49" fmla="*/ 4036441 w 10407351"/>
              <a:gd name="connsiteY49" fmla="*/ 1891626 h 1891626"/>
              <a:gd name="connsiteX50" fmla="*/ 4002125 w 10407351"/>
              <a:gd name="connsiteY50" fmla="*/ 1877697 h 1891626"/>
              <a:gd name="connsiteX51" fmla="*/ 3959209 w 10407351"/>
              <a:gd name="connsiteY51" fmla="*/ 1883738 h 1891626"/>
              <a:gd name="connsiteX52" fmla="*/ 3949215 w 10407351"/>
              <a:gd name="connsiteY52" fmla="*/ 1885692 h 1891626"/>
              <a:gd name="connsiteX53" fmla="*/ 3874146 w 10407351"/>
              <a:gd name="connsiteY53" fmla="*/ 1872130 h 1891626"/>
              <a:gd name="connsiteX54" fmla="*/ 3866827 w 10407351"/>
              <a:gd name="connsiteY54" fmla="*/ 1866688 h 1891626"/>
              <a:gd name="connsiteX55" fmla="*/ 3829184 w 10407351"/>
              <a:gd name="connsiteY55" fmla="*/ 1864322 h 1891626"/>
              <a:gd name="connsiteX56" fmla="*/ 3824903 w 10407351"/>
              <a:gd name="connsiteY56" fmla="*/ 1865766 h 1891626"/>
              <a:gd name="connsiteX57" fmla="*/ 3793706 w 10407351"/>
              <a:gd name="connsiteY57" fmla="*/ 1857436 h 1891626"/>
              <a:gd name="connsiteX58" fmla="*/ 3668616 w 10407351"/>
              <a:gd name="connsiteY58" fmla="*/ 1842745 h 1891626"/>
              <a:gd name="connsiteX59" fmla="*/ 3428086 w 10407351"/>
              <a:gd name="connsiteY59" fmla="*/ 1835034 h 1891626"/>
              <a:gd name="connsiteX60" fmla="*/ 3177594 w 10407351"/>
              <a:gd name="connsiteY60" fmla="*/ 1813026 h 1891626"/>
              <a:gd name="connsiteX61" fmla="*/ 2940077 w 10407351"/>
              <a:gd name="connsiteY61" fmla="*/ 1821546 h 1891626"/>
              <a:gd name="connsiteX62" fmla="*/ 2508536 w 10407351"/>
              <a:gd name="connsiteY62" fmla="*/ 1797990 h 1891626"/>
              <a:gd name="connsiteX63" fmla="*/ 2360486 w 10407351"/>
              <a:gd name="connsiteY63" fmla="*/ 1795882 h 1891626"/>
              <a:gd name="connsiteX64" fmla="*/ 2261294 w 10407351"/>
              <a:gd name="connsiteY64" fmla="*/ 1795084 h 1891626"/>
              <a:gd name="connsiteX65" fmla="*/ 2254419 w 10407351"/>
              <a:gd name="connsiteY65" fmla="*/ 1797320 h 1891626"/>
              <a:gd name="connsiteX66" fmla="*/ 2226713 w 10407351"/>
              <a:gd name="connsiteY66" fmla="*/ 1798641 h 1891626"/>
              <a:gd name="connsiteX67" fmla="*/ 2219128 w 10407351"/>
              <a:gd name="connsiteY67" fmla="*/ 1808552 h 1891626"/>
              <a:gd name="connsiteX68" fmla="*/ 2126538 w 10407351"/>
              <a:gd name="connsiteY68" fmla="*/ 1817143 h 1891626"/>
              <a:gd name="connsiteX69" fmla="*/ 1903694 w 10407351"/>
              <a:gd name="connsiteY69" fmla="*/ 1821035 h 1891626"/>
              <a:gd name="connsiteX70" fmla="*/ 1738778 w 10407351"/>
              <a:gd name="connsiteY70" fmla="*/ 1804426 h 1891626"/>
              <a:gd name="connsiteX71" fmla="*/ 1683603 w 10407351"/>
              <a:gd name="connsiteY71" fmla="*/ 1813609 h 1891626"/>
              <a:gd name="connsiteX72" fmla="*/ 1613964 w 10407351"/>
              <a:gd name="connsiteY72" fmla="*/ 1812650 h 1891626"/>
              <a:gd name="connsiteX73" fmla="*/ 1613403 w 10407351"/>
              <a:gd name="connsiteY73" fmla="*/ 1813209 h 1891626"/>
              <a:gd name="connsiteX74" fmla="*/ 1602061 w 10407351"/>
              <a:gd name="connsiteY74" fmla="*/ 1811331 h 1891626"/>
              <a:gd name="connsiteX75" fmla="*/ 1395632 w 10407351"/>
              <a:gd name="connsiteY75" fmla="*/ 1797257 h 1891626"/>
              <a:gd name="connsiteX76" fmla="*/ 1181443 w 10407351"/>
              <a:gd name="connsiteY76" fmla="*/ 1751614 h 1891626"/>
              <a:gd name="connsiteX77" fmla="*/ 974248 w 10407351"/>
              <a:gd name="connsiteY77" fmla="*/ 1721123 h 1891626"/>
              <a:gd name="connsiteX78" fmla="*/ 867706 w 10407351"/>
              <a:gd name="connsiteY78" fmla="*/ 1694653 h 1891626"/>
              <a:gd name="connsiteX79" fmla="*/ 841666 w 10407351"/>
              <a:gd name="connsiteY79" fmla="*/ 1683413 h 1891626"/>
              <a:gd name="connsiteX80" fmla="*/ 837797 w 10407351"/>
              <a:gd name="connsiteY80" fmla="*/ 1684443 h 1891626"/>
              <a:gd name="connsiteX81" fmla="*/ 805502 w 10407351"/>
              <a:gd name="connsiteY81" fmla="*/ 1678518 h 1891626"/>
              <a:gd name="connsiteX82" fmla="*/ 799788 w 10407351"/>
              <a:gd name="connsiteY82" fmla="*/ 1672416 h 1891626"/>
              <a:gd name="connsiteX83" fmla="*/ 736389 w 10407351"/>
              <a:gd name="connsiteY83" fmla="*/ 1651814 h 1891626"/>
              <a:gd name="connsiteX84" fmla="*/ 727522 w 10407351"/>
              <a:gd name="connsiteY84" fmla="*/ 1652807 h 1891626"/>
              <a:gd name="connsiteX85" fmla="*/ 689713 w 10407351"/>
              <a:gd name="connsiteY85" fmla="*/ 1654738 h 1891626"/>
              <a:gd name="connsiteX86" fmla="*/ 661608 w 10407351"/>
              <a:gd name="connsiteY86" fmla="*/ 1637638 h 1891626"/>
              <a:gd name="connsiteX87" fmla="*/ 641195 w 10407351"/>
              <a:gd name="connsiteY87" fmla="*/ 1640809 h 1891626"/>
              <a:gd name="connsiteX88" fmla="*/ 603348 w 10407351"/>
              <a:gd name="connsiteY88" fmla="*/ 1642751 h 1891626"/>
              <a:gd name="connsiteX89" fmla="*/ 482767 w 10407351"/>
              <a:gd name="connsiteY89" fmla="*/ 1652811 h 1891626"/>
              <a:gd name="connsiteX90" fmla="*/ 428597 w 10407351"/>
              <a:gd name="connsiteY90" fmla="*/ 1649830 h 1891626"/>
              <a:gd name="connsiteX91" fmla="*/ 428193 w 10407351"/>
              <a:gd name="connsiteY91" fmla="*/ 1650184 h 1891626"/>
              <a:gd name="connsiteX92" fmla="*/ 400669 w 10407351"/>
              <a:gd name="connsiteY92" fmla="*/ 1668609 h 1891626"/>
              <a:gd name="connsiteX93" fmla="*/ 310856 w 10407351"/>
              <a:gd name="connsiteY93" fmla="*/ 1669671 h 1891626"/>
              <a:gd name="connsiteX94" fmla="*/ 184505 w 10407351"/>
              <a:gd name="connsiteY94" fmla="*/ 1676148 h 1891626"/>
              <a:gd name="connsiteX95" fmla="*/ 106017 w 10407351"/>
              <a:gd name="connsiteY95" fmla="*/ 1696538 h 1891626"/>
              <a:gd name="connsiteX96" fmla="*/ 15107 w 10407351"/>
              <a:gd name="connsiteY96" fmla="*/ 1705860 h 1891626"/>
              <a:gd name="connsiteX97" fmla="*/ 0 w 10407351"/>
              <a:gd name="connsiteY97" fmla="*/ 1707056 h 18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0407351" h="1891626">
                <a:moveTo>
                  <a:pt x="0" y="0"/>
                </a:moveTo>
                <a:lnTo>
                  <a:pt x="10407351" y="0"/>
                </a:lnTo>
                <a:lnTo>
                  <a:pt x="10407351" y="1364684"/>
                </a:lnTo>
                <a:lnTo>
                  <a:pt x="10278187" y="1375369"/>
                </a:lnTo>
                <a:cubicBezTo>
                  <a:pt x="10230814" y="1379006"/>
                  <a:pt x="10192985" y="1383268"/>
                  <a:pt x="10183452" y="1391690"/>
                </a:cubicBezTo>
                <a:cubicBezTo>
                  <a:pt x="10056050" y="1406552"/>
                  <a:pt x="10047372" y="1392862"/>
                  <a:pt x="9936834" y="1413567"/>
                </a:cubicBezTo>
                <a:cubicBezTo>
                  <a:pt x="9842543" y="1449236"/>
                  <a:pt x="9758704" y="1437289"/>
                  <a:pt x="9633679" y="1479227"/>
                </a:cubicBezTo>
                <a:cubicBezTo>
                  <a:pt x="9572087" y="1477856"/>
                  <a:pt x="9524044" y="1488294"/>
                  <a:pt x="9464371" y="1479341"/>
                </a:cubicBezTo>
                <a:cubicBezTo>
                  <a:pt x="9437979" y="1471131"/>
                  <a:pt x="9382095" y="1495583"/>
                  <a:pt x="9351136" y="1473048"/>
                </a:cubicBezTo>
                <a:cubicBezTo>
                  <a:pt x="9348834" y="1489421"/>
                  <a:pt x="9290403" y="1475047"/>
                  <a:pt x="9277477" y="1467445"/>
                </a:cubicBezTo>
                <a:cubicBezTo>
                  <a:pt x="9262484" y="1474590"/>
                  <a:pt x="9237294" y="1461551"/>
                  <a:pt x="9221081" y="1462245"/>
                </a:cubicBezTo>
                <a:cubicBezTo>
                  <a:pt x="9189009" y="1426438"/>
                  <a:pt x="9185445" y="1482627"/>
                  <a:pt x="9145968" y="1462282"/>
                </a:cubicBezTo>
                <a:cubicBezTo>
                  <a:pt x="9128623" y="1474438"/>
                  <a:pt x="9069817" y="1500224"/>
                  <a:pt x="9023280" y="1511217"/>
                </a:cubicBezTo>
                <a:cubicBezTo>
                  <a:pt x="8931735" y="1535229"/>
                  <a:pt x="8925405" y="1563795"/>
                  <a:pt x="8830925" y="1554093"/>
                </a:cubicBezTo>
                <a:cubicBezTo>
                  <a:pt x="8817633" y="1577274"/>
                  <a:pt x="8655791" y="1518891"/>
                  <a:pt x="8676048" y="1560374"/>
                </a:cubicBezTo>
                <a:cubicBezTo>
                  <a:pt x="8644516" y="1558347"/>
                  <a:pt x="8621413" y="1541838"/>
                  <a:pt x="8638989" y="1568839"/>
                </a:cubicBezTo>
                <a:lnTo>
                  <a:pt x="8456861" y="1566972"/>
                </a:lnTo>
                <a:cubicBezTo>
                  <a:pt x="8355907" y="1574502"/>
                  <a:pt x="8292865" y="1594374"/>
                  <a:pt x="8189198" y="1584307"/>
                </a:cubicBezTo>
                <a:cubicBezTo>
                  <a:pt x="8087659" y="1583101"/>
                  <a:pt x="8036427" y="1565402"/>
                  <a:pt x="7898401" y="1565768"/>
                </a:cubicBezTo>
                <a:cubicBezTo>
                  <a:pt x="7801198" y="1563426"/>
                  <a:pt x="7662139" y="1549692"/>
                  <a:pt x="7563813" y="1558454"/>
                </a:cubicBezTo>
                <a:cubicBezTo>
                  <a:pt x="7446107" y="1537502"/>
                  <a:pt x="7475233" y="1563414"/>
                  <a:pt x="7349063" y="1551966"/>
                </a:cubicBezTo>
                <a:cubicBezTo>
                  <a:pt x="7293901" y="1597253"/>
                  <a:pt x="7197687" y="1574689"/>
                  <a:pt x="7131024" y="1585911"/>
                </a:cubicBezTo>
                <a:cubicBezTo>
                  <a:pt x="7054397" y="1595738"/>
                  <a:pt x="6966306" y="1606385"/>
                  <a:pt x="6889291" y="1610925"/>
                </a:cubicBezTo>
                <a:cubicBezTo>
                  <a:pt x="6828293" y="1590519"/>
                  <a:pt x="6744624" y="1640610"/>
                  <a:pt x="6668938" y="1613148"/>
                </a:cubicBezTo>
                <a:cubicBezTo>
                  <a:pt x="6641091" y="1606533"/>
                  <a:pt x="6554865" y="1607368"/>
                  <a:pt x="6538541" y="1620507"/>
                </a:cubicBezTo>
                <a:cubicBezTo>
                  <a:pt x="6520561" y="1623357"/>
                  <a:pt x="6499589" y="1618703"/>
                  <a:pt x="6491279" y="1632773"/>
                </a:cubicBezTo>
                <a:cubicBezTo>
                  <a:pt x="6477549" y="1649705"/>
                  <a:pt x="6414822" y="1623561"/>
                  <a:pt x="6423751" y="1643536"/>
                </a:cubicBezTo>
                <a:cubicBezTo>
                  <a:pt x="6379212" y="1625620"/>
                  <a:pt x="6343784" y="1661091"/>
                  <a:pt x="6306336" y="1669857"/>
                </a:cubicBezTo>
                <a:cubicBezTo>
                  <a:pt x="6271255" y="1652084"/>
                  <a:pt x="6237427" y="1675939"/>
                  <a:pt x="6155679" y="1680409"/>
                </a:cubicBezTo>
                <a:cubicBezTo>
                  <a:pt x="6117102" y="1659854"/>
                  <a:pt x="6090477" y="1695769"/>
                  <a:pt x="6018716" y="1668513"/>
                </a:cubicBezTo>
                <a:cubicBezTo>
                  <a:pt x="5980616" y="1668349"/>
                  <a:pt x="5992558" y="1668233"/>
                  <a:pt x="5927081" y="1663779"/>
                </a:cubicBezTo>
                <a:cubicBezTo>
                  <a:pt x="5827173" y="1658997"/>
                  <a:pt x="5796898" y="1666984"/>
                  <a:pt x="5704857" y="1661355"/>
                </a:cubicBezTo>
                <a:cubicBezTo>
                  <a:pt x="5601589" y="1659346"/>
                  <a:pt x="5599375" y="1682928"/>
                  <a:pt x="5464353" y="1649361"/>
                </a:cubicBezTo>
                <a:cubicBezTo>
                  <a:pt x="5453726" y="1665362"/>
                  <a:pt x="5437668" y="1666580"/>
                  <a:pt x="5408840" y="1659913"/>
                </a:cubicBezTo>
                <a:cubicBezTo>
                  <a:pt x="5358895" y="1660103"/>
                  <a:pt x="5370707" y="1699223"/>
                  <a:pt x="5315720" y="1677105"/>
                </a:cubicBezTo>
                <a:cubicBezTo>
                  <a:pt x="5329008" y="1697915"/>
                  <a:pt x="5223140" y="1688103"/>
                  <a:pt x="5250566" y="1709327"/>
                </a:cubicBezTo>
                <a:cubicBezTo>
                  <a:pt x="5222116" y="1729504"/>
                  <a:pt x="5199669" y="1698367"/>
                  <a:pt x="5170942" y="1716026"/>
                </a:cubicBezTo>
                <a:cubicBezTo>
                  <a:pt x="5139745" y="1715775"/>
                  <a:pt x="5102270" y="1704865"/>
                  <a:pt x="5063388" y="1707824"/>
                </a:cubicBezTo>
                <a:cubicBezTo>
                  <a:pt x="5010058" y="1697604"/>
                  <a:pt x="5004778" y="1720109"/>
                  <a:pt x="4937644" y="1733778"/>
                </a:cubicBezTo>
                <a:cubicBezTo>
                  <a:pt x="4905985" y="1722536"/>
                  <a:pt x="4883924" y="1729474"/>
                  <a:pt x="4863636" y="1742276"/>
                </a:cubicBezTo>
                <a:cubicBezTo>
                  <a:pt x="4795354" y="1741736"/>
                  <a:pt x="4737536" y="1762242"/>
                  <a:pt x="4663097" y="1772517"/>
                </a:cubicBezTo>
                <a:cubicBezTo>
                  <a:pt x="4581331" y="1791410"/>
                  <a:pt x="4626382" y="1787132"/>
                  <a:pt x="4576142" y="1801338"/>
                </a:cubicBezTo>
                <a:lnTo>
                  <a:pt x="4432728" y="1821550"/>
                </a:lnTo>
                <a:lnTo>
                  <a:pt x="4330325" y="1832397"/>
                </a:lnTo>
                <a:lnTo>
                  <a:pt x="4301301" y="1853709"/>
                </a:lnTo>
                <a:lnTo>
                  <a:pt x="4300886" y="1854105"/>
                </a:lnTo>
                <a:lnTo>
                  <a:pt x="4238651" y="1857049"/>
                </a:lnTo>
                <a:cubicBezTo>
                  <a:pt x="4205553" y="1861397"/>
                  <a:pt x="4139860" y="1874675"/>
                  <a:pt x="4102292" y="1880193"/>
                </a:cubicBezTo>
                <a:cubicBezTo>
                  <a:pt x="4068199" y="1876181"/>
                  <a:pt x="4047224" y="1858325"/>
                  <a:pt x="4059333" y="1886249"/>
                </a:cubicBezTo>
                <a:cubicBezTo>
                  <a:pt x="4048134" y="1885724"/>
                  <a:pt x="4041292" y="1887993"/>
                  <a:pt x="4036441" y="1891626"/>
                </a:cubicBezTo>
                <a:lnTo>
                  <a:pt x="4002125" y="1877697"/>
                </a:lnTo>
                <a:lnTo>
                  <a:pt x="3959209" y="1883738"/>
                </a:lnTo>
                <a:lnTo>
                  <a:pt x="3949215" y="1885692"/>
                </a:lnTo>
                <a:lnTo>
                  <a:pt x="3874146" y="1872130"/>
                </a:lnTo>
                <a:lnTo>
                  <a:pt x="3866827" y="1866688"/>
                </a:lnTo>
                <a:cubicBezTo>
                  <a:pt x="3858976" y="1863338"/>
                  <a:pt x="3847802" y="1861787"/>
                  <a:pt x="3829184" y="1864322"/>
                </a:cubicBezTo>
                <a:lnTo>
                  <a:pt x="3824903" y="1865766"/>
                </a:lnTo>
                <a:lnTo>
                  <a:pt x="3793706" y="1857436"/>
                </a:lnTo>
                <a:cubicBezTo>
                  <a:pt x="3783639" y="1853644"/>
                  <a:pt x="3675915" y="1848872"/>
                  <a:pt x="3668616" y="1842745"/>
                </a:cubicBezTo>
                <a:cubicBezTo>
                  <a:pt x="3550655" y="1857913"/>
                  <a:pt x="3542534" y="1830996"/>
                  <a:pt x="3428086" y="1835034"/>
                </a:cubicBezTo>
                <a:cubicBezTo>
                  <a:pt x="3328965" y="1794018"/>
                  <a:pt x="3266446" y="1819001"/>
                  <a:pt x="3177594" y="1813026"/>
                </a:cubicBezTo>
                <a:cubicBezTo>
                  <a:pt x="3092965" y="1808822"/>
                  <a:pt x="3053780" y="1822095"/>
                  <a:pt x="2940077" y="1821546"/>
                </a:cubicBezTo>
                <a:cubicBezTo>
                  <a:pt x="2819604" y="1812601"/>
                  <a:pt x="2644050" y="1817354"/>
                  <a:pt x="2508536" y="1797990"/>
                </a:cubicBezTo>
                <a:cubicBezTo>
                  <a:pt x="2402062" y="1791757"/>
                  <a:pt x="2401694" y="1796365"/>
                  <a:pt x="2360486" y="1795882"/>
                </a:cubicBezTo>
                <a:cubicBezTo>
                  <a:pt x="2346784" y="1798538"/>
                  <a:pt x="2274412" y="1790769"/>
                  <a:pt x="2261294" y="1795084"/>
                </a:cubicBezTo>
                <a:lnTo>
                  <a:pt x="2254419" y="1797320"/>
                </a:lnTo>
                <a:lnTo>
                  <a:pt x="2226713" y="1798641"/>
                </a:lnTo>
                <a:lnTo>
                  <a:pt x="2219128" y="1808552"/>
                </a:lnTo>
                <a:lnTo>
                  <a:pt x="2126538" y="1817143"/>
                </a:lnTo>
                <a:cubicBezTo>
                  <a:pt x="2064983" y="1793016"/>
                  <a:pt x="2012426" y="1821800"/>
                  <a:pt x="1903694" y="1821035"/>
                </a:cubicBezTo>
                <a:cubicBezTo>
                  <a:pt x="1874879" y="1812700"/>
                  <a:pt x="1760206" y="1792415"/>
                  <a:pt x="1738778" y="1804426"/>
                </a:cubicBezTo>
                <a:cubicBezTo>
                  <a:pt x="1718271" y="1806115"/>
                  <a:pt x="1696479" y="1800166"/>
                  <a:pt x="1683603" y="1813609"/>
                </a:cubicBezTo>
                <a:cubicBezTo>
                  <a:pt x="1668912" y="1825566"/>
                  <a:pt x="1630407" y="1811717"/>
                  <a:pt x="1613964" y="1812650"/>
                </a:cubicBezTo>
                <a:lnTo>
                  <a:pt x="1613403" y="1813209"/>
                </a:lnTo>
                <a:lnTo>
                  <a:pt x="1602061" y="1811331"/>
                </a:lnTo>
                <a:cubicBezTo>
                  <a:pt x="1503765" y="1799996"/>
                  <a:pt x="1468364" y="1809467"/>
                  <a:pt x="1395632" y="1797257"/>
                </a:cubicBezTo>
                <a:cubicBezTo>
                  <a:pt x="1319449" y="1782888"/>
                  <a:pt x="1262534" y="1801782"/>
                  <a:pt x="1181443" y="1751614"/>
                </a:cubicBezTo>
                <a:cubicBezTo>
                  <a:pt x="1081982" y="1744765"/>
                  <a:pt x="1078010" y="1717244"/>
                  <a:pt x="974248" y="1721123"/>
                </a:cubicBezTo>
                <a:cubicBezTo>
                  <a:pt x="968629" y="1714342"/>
                  <a:pt x="875985" y="1699376"/>
                  <a:pt x="867706" y="1694653"/>
                </a:cubicBezTo>
                <a:lnTo>
                  <a:pt x="841666" y="1683413"/>
                </a:lnTo>
                <a:lnTo>
                  <a:pt x="837797" y="1684443"/>
                </a:lnTo>
                <a:cubicBezTo>
                  <a:pt x="821405" y="1685195"/>
                  <a:pt x="811914" y="1682594"/>
                  <a:pt x="805502" y="1678518"/>
                </a:cubicBezTo>
                <a:lnTo>
                  <a:pt x="799788" y="1672416"/>
                </a:lnTo>
                <a:lnTo>
                  <a:pt x="736389" y="1651814"/>
                </a:lnTo>
                <a:lnTo>
                  <a:pt x="727522" y="1652807"/>
                </a:lnTo>
                <a:lnTo>
                  <a:pt x="689713" y="1654738"/>
                </a:lnTo>
                <a:lnTo>
                  <a:pt x="661608" y="1637638"/>
                </a:lnTo>
                <a:cubicBezTo>
                  <a:pt x="657000" y="1640788"/>
                  <a:pt x="650823" y="1642394"/>
                  <a:pt x="641195" y="1640809"/>
                </a:cubicBezTo>
                <a:cubicBezTo>
                  <a:pt x="648504" y="1669709"/>
                  <a:pt x="632384" y="1649973"/>
                  <a:pt x="603348" y="1642751"/>
                </a:cubicBezTo>
                <a:cubicBezTo>
                  <a:pt x="570224" y="1644670"/>
                  <a:pt x="511891" y="1651631"/>
                  <a:pt x="482767" y="1652811"/>
                </a:cubicBezTo>
                <a:lnTo>
                  <a:pt x="428597" y="1649830"/>
                </a:lnTo>
                <a:lnTo>
                  <a:pt x="428193" y="1650184"/>
                </a:lnTo>
                <a:lnTo>
                  <a:pt x="400669" y="1668609"/>
                </a:lnTo>
                <a:lnTo>
                  <a:pt x="310856" y="1669671"/>
                </a:lnTo>
                <a:lnTo>
                  <a:pt x="184505" y="1676148"/>
                </a:lnTo>
                <a:cubicBezTo>
                  <a:pt x="139434" y="1685497"/>
                  <a:pt x="178890" y="1685521"/>
                  <a:pt x="106017" y="1696538"/>
                </a:cubicBezTo>
                <a:cubicBezTo>
                  <a:pt x="73238" y="1698110"/>
                  <a:pt x="43763" y="1702620"/>
                  <a:pt x="15107" y="1705860"/>
                </a:cubicBezTo>
                <a:lnTo>
                  <a:pt x="0" y="1707056"/>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5045EFDF-5FE4-7CEE-C3DF-9ABBFDFE7894}"/>
              </a:ext>
            </a:extLst>
          </p:cNvPr>
          <p:cNvSpPr>
            <a:spLocks noGrp="1"/>
          </p:cNvSpPr>
          <p:nvPr>
            <p:ph type="title"/>
          </p:nvPr>
        </p:nvSpPr>
        <p:spPr>
          <a:xfrm>
            <a:off x="966432" y="1589111"/>
            <a:ext cx="7211136" cy="845085"/>
          </a:xfrm>
        </p:spPr>
        <p:txBody>
          <a:bodyPr>
            <a:normAutofit/>
          </a:bodyPr>
          <a:lstStyle/>
          <a:p>
            <a:pPr algn="ctr"/>
            <a:r>
              <a:rPr lang="en-US" sz="4800">
                <a:latin typeface="Times New Roman"/>
                <a:cs typeface="Times New Roman"/>
              </a:rPr>
              <a:t>Improvements </a:t>
            </a:r>
            <a:endParaRPr lang="en-US" sz="4800">
              <a:latin typeface="Times New Roman" panose="02020603050405020304" pitchFamily="18" charset="0"/>
              <a:cs typeface="Times New Roman" panose="02020603050405020304" pitchFamily="18" charset="0"/>
            </a:endParaRPr>
          </a:p>
        </p:txBody>
      </p:sp>
      <p:sp>
        <p:nvSpPr>
          <p:cNvPr id="16" name="Rectangle 6">
            <a:extLst>
              <a:ext uri="{FF2B5EF4-FFF2-40B4-BE49-F238E27FC236}">
                <a16:creationId xmlns:a16="http://schemas.microsoft.com/office/drawing/2014/main" id="{9A36BEEB-EAB3-44BC-BC82-10039F23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6296" y="1172075"/>
            <a:ext cx="1011410" cy="305853"/>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51705C7-4E2C-CB7A-E5A1-ABE20063B9EF}"/>
              </a:ext>
            </a:extLst>
          </p:cNvPr>
          <p:cNvSpPr>
            <a:spLocks noGrp="1"/>
          </p:cNvSpPr>
          <p:nvPr>
            <p:ph idx="1"/>
          </p:nvPr>
        </p:nvSpPr>
        <p:spPr>
          <a:xfrm>
            <a:off x="1189835" y="2926345"/>
            <a:ext cx="6764330" cy="2311756"/>
          </a:xfrm>
        </p:spPr>
        <p:txBody>
          <a:bodyPr anchor="ctr">
            <a:normAutofit/>
          </a:bodyPr>
          <a:lstStyle/>
          <a:p>
            <a:pPr marL="0" indent="0" algn="just">
              <a:buNone/>
            </a:pPr>
            <a:r>
              <a:rPr lang="en-US" sz="2400">
                <a:latin typeface="Times New Roman"/>
                <a:cs typeface="Times New Roman"/>
              </a:rPr>
              <a:t>Before beginning the project, we could have assigned polarity scores to see if there are enough people who tweeted negatively or positively to draw a conclusion</a:t>
            </a:r>
          </a:p>
        </p:txBody>
      </p:sp>
    </p:spTree>
    <p:extLst>
      <p:ext uri="{BB962C8B-B14F-4D97-AF65-F5344CB8AC3E}">
        <p14:creationId xmlns:p14="http://schemas.microsoft.com/office/powerpoint/2010/main" val="639338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Freeform: Shape 16">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2777" y="1495889"/>
            <a:ext cx="4638605" cy="3866225"/>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E04EB14B-B8CD-C5A7-5F42-38130E79E235}"/>
              </a:ext>
            </a:extLst>
          </p:cNvPr>
          <p:cNvSpPr>
            <a:spLocks noGrp="1"/>
          </p:cNvSpPr>
          <p:nvPr>
            <p:ph type="title"/>
          </p:nvPr>
        </p:nvSpPr>
        <p:spPr>
          <a:xfrm>
            <a:off x="372619" y="1261359"/>
            <a:ext cx="4692521" cy="809940"/>
          </a:xfrm>
        </p:spPr>
        <p:txBody>
          <a:bodyPr vert="horz" lIns="68580" tIns="34290" rIns="68580" bIns="34290" rtlCol="0" anchor="ctr">
            <a:normAutofit/>
          </a:bodyPr>
          <a:lstStyle/>
          <a:p>
            <a:r>
              <a:rPr lang="en-US" sz="3200">
                <a:latin typeface="Times New Roman" panose="02020603050405020304" pitchFamily="18" charset="0"/>
                <a:cs typeface="Times New Roman" panose="02020603050405020304" pitchFamily="18" charset="0"/>
              </a:rPr>
              <a:t>Project Objective </a:t>
            </a:r>
          </a:p>
        </p:txBody>
      </p:sp>
      <p:sp>
        <p:nvSpPr>
          <p:cNvPr id="3" name="Content Placeholder 2">
            <a:extLst>
              <a:ext uri="{FF2B5EF4-FFF2-40B4-BE49-F238E27FC236}">
                <a16:creationId xmlns:a16="http://schemas.microsoft.com/office/drawing/2014/main" id="{7FE49B38-A06F-21A9-3EA9-DA150D78EC0E}"/>
              </a:ext>
            </a:extLst>
          </p:cNvPr>
          <p:cNvSpPr>
            <a:spLocks noGrp="1"/>
          </p:cNvSpPr>
          <p:nvPr>
            <p:ph idx="1"/>
          </p:nvPr>
        </p:nvSpPr>
        <p:spPr>
          <a:xfrm>
            <a:off x="372618" y="2227159"/>
            <a:ext cx="4330010" cy="2979094"/>
          </a:xfrm>
        </p:spPr>
        <p:txBody>
          <a:bodyPr vert="horz" lIns="68580" tIns="34290" rIns="68580" bIns="34290" rtlCol="0" anchor="t">
            <a:normAutofit/>
          </a:bodyPr>
          <a:lstStyle/>
          <a:p>
            <a:pPr marL="0" indent="0">
              <a:buNone/>
            </a:pPr>
            <a:r>
              <a:rPr lang="en-US" sz="2400">
                <a:latin typeface="Times New Roman"/>
                <a:cs typeface="Times New Roman"/>
              </a:rPr>
              <a:t>Capture the reactions to Queen Elizabeth II passing from tweets made right after her death</a:t>
            </a:r>
          </a:p>
          <a:p>
            <a:pPr marL="0" indent="0">
              <a:buNone/>
            </a:pPr>
            <a:endParaRPr lang="en-US" sz="2400">
              <a:latin typeface="Times New Roman"/>
              <a:cs typeface="Times New Roman"/>
            </a:endParaRPr>
          </a:p>
          <a:p>
            <a:pPr lvl="1"/>
            <a:r>
              <a:rPr lang="en-US" sz="2100">
                <a:latin typeface="Times New Roman"/>
                <a:cs typeface="Times New Roman"/>
              </a:rPr>
              <a:t>Compare sentiment metrics from Queen’s data with King Charles's data </a:t>
            </a:r>
            <a:endParaRPr lang="en-US" sz="2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5239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4872E27F-3F5F-52E0-0593-2A706EF08C9D}"/>
              </a:ext>
            </a:extLst>
          </p:cNvPr>
          <p:cNvSpPr>
            <a:spLocks noGrp="1"/>
          </p:cNvSpPr>
          <p:nvPr>
            <p:ph type="title"/>
          </p:nvPr>
        </p:nvSpPr>
        <p:spPr>
          <a:xfrm>
            <a:off x="350304" y="1663959"/>
            <a:ext cx="4685792" cy="1096334"/>
          </a:xfrm>
        </p:spPr>
        <p:txBody>
          <a:bodyPr anchor="t">
            <a:normAutofit/>
          </a:bodyPr>
          <a:lstStyle/>
          <a:p>
            <a:r>
              <a:rPr lang="en-US">
                <a:latin typeface="Times New Roman" panose="02020603050405020304" pitchFamily="18" charset="0"/>
                <a:cs typeface="Times New Roman" panose="02020603050405020304" pitchFamily="18" charset="0"/>
              </a:rPr>
              <a:t>Data Overview </a:t>
            </a:r>
          </a:p>
        </p:txBody>
      </p:sp>
      <p:sp>
        <p:nvSpPr>
          <p:cNvPr id="3" name="Content Placeholder 2">
            <a:extLst>
              <a:ext uri="{FF2B5EF4-FFF2-40B4-BE49-F238E27FC236}">
                <a16:creationId xmlns:a16="http://schemas.microsoft.com/office/drawing/2014/main" id="{4F2F8D35-235B-EE41-983C-39A23E84E090}"/>
              </a:ext>
            </a:extLst>
          </p:cNvPr>
          <p:cNvSpPr>
            <a:spLocks noGrp="1"/>
          </p:cNvSpPr>
          <p:nvPr>
            <p:ph idx="1"/>
          </p:nvPr>
        </p:nvSpPr>
        <p:spPr>
          <a:xfrm>
            <a:off x="350304" y="2830112"/>
            <a:ext cx="7269696" cy="2837263"/>
          </a:xfrm>
        </p:spPr>
        <p:txBody>
          <a:bodyPr vert="horz" lIns="91440" tIns="45720" rIns="91440" bIns="45720" rtlCol="0" anchor="t">
            <a:normAutofit/>
          </a:bodyPr>
          <a:lstStyle/>
          <a:p>
            <a:r>
              <a:rPr lang="en-US" sz="1800">
                <a:latin typeface="Times New Roman"/>
                <a:cs typeface="Times New Roman"/>
              </a:rPr>
              <a:t>The data came from Kaggle</a:t>
            </a:r>
          </a:p>
          <a:p>
            <a:endParaRPr lang="en-US" sz="1800">
              <a:latin typeface="Times New Roman"/>
              <a:cs typeface="Times New Roman"/>
            </a:endParaRPr>
          </a:p>
          <a:p>
            <a:r>
              <a:rPr lang="en-US" sz="1800">
                <a:latin typeface="Times New Roman"/>
                <a:cs typeface="Times New Roman"/>
              </a:rPr>
              <a:t>Included raw tweets surrounding the immediate time-frame </a:t>
            </a:r>
            <a:endParaRPr lang="en-US" sz="1800">
              <a:latin typeface="Times New Roman" panose="02020603050405020304" pitchFamily="18" charset="0"/>
              <a:cs typeface="Times New Roman" panose="02020603050405020304" pitchFamily="18" charset="0"/>
            </a:endParaRPr>
          </a:p>
          <a:p>
            <a:pPr marL="342900" lvl="1" indent="0">
              <a:buNone/>
            </a:pPr>
            <a:r>
              <a:rPr lang="en-US">
                <a:latin typeface="Times New Roman"/>
                <a:cs typeface="Times New Roman"/>
              </a:rPr>
              <a:t>- Keywords for corresponding tweet search was “Queen Elizabeth” </a:t>
            </a:r>
          </a:p>
          <a:p>
            <a:pPr lvl="1"/>
            <a:endParaRPr lang="en-US">
              <a:latin typeface="Times New Roman" panose="02020603050405020304" pitchFamily="18" charset="0"/>
              <a:cs typeface="Times New Roman" panose="02020603050405020304" pitchFamily="18" charset="0"/>
            </a:endParaRPr>
          </a:p>
          <a:p>
            <a:r>
              <a:rPr lang="en-US" sz="1800">
                <a:latin typeface="Times New Roman"/>
                <a:cs typeface="Times New Roman"/>
              </a:rPr>
              <a:t>The dataset had approximately 59,000 rows and 32 columns </a:t>
            </a:r>
          </a:p>
          <a:p>
            <a:endParaRPr lang="en-US" sz="1800">
              <a:latin typeface="Times New Roman"/>
              <a:cs typeface="Times New Roman"/>
            </a:endParaRPr>
          </a:p>
          <a:p>
            <a:r>
              <a:rPr lang="en-US" sz="1800">
                <a:latin typeface="Times New Roman"/>
                <a:cs typeface="Times New Roman"/>
              </a:rPr>
              <a:t>Use King Charles's data to do the comparison about public’s reaction</a:t>
            </a:r>
            <a:endParaRPr lang="en-US" sz="1800">
              <a:latin typeface="Times New Roman" panose="02020603050405020304" pitchFamily="18" charset="0"/>
              <a:cs typeface="Times New Roman" panose="02020603050405020304" pitchFamily="18" charset="0"/>
            </a:endParaRPr>
          </a:p>
          <a:p>
            <a:pPr marL="0" indent="0">
              <a:buNone/>
            </a:pPr>
            <a:endParaRPr lang="en-US" sz="1800">
              <a:latin typeface="Times New Roman" panose="02020603050405020304" pitchFamily="18" charset="0"/>
              <a:cs typeface="Times New Roman" panose="02020603050405020304" pitchFamily="18" charset="0"/>
            </a:endParaRP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4659" y="1857199"/>
            <a:ext cx="2195241" cy="194582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81275" y="1852829"/>
            <a:ext cx="506513" cy="44653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114692" y="1663959"/>
            <a:ext cx="412869" cy="3639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latin typeface="Calibri" panose="020F0502020204030204"/>
            </a:endParaRPr>
          </a:p>
        </p:txBody>
      </p:sp>
    </p:spTree>
    <p:extLst>
      <p:ext uri="{BB962C8B-B14F-4D97-AF65-F5344CB8AC3E}">
        <p14:creationId xmlns:p14="http://schemas.microsoft.com/office/powerpoint/2010/main" val="1394779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Freeform: Shape 9">
            <a:extLst>
              <a:ext uri="{FF2B5EF4-FFF2-40B4-BE49-F238E27FC236}">
                <a16:creationId xmlns:a16="http://schemas.microsoft.com/office/drawing/2014/main" id="{7E9FF7ED-C67F-4E8D-8157-6BB83D644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44" y="1339850"/>
            <a:ext cx="7805513" cy="1418720"/>
          </a:xfrm>
          <a:custGeom>
            <a:avLst/>
            <a:gdLst>
              <a:gd name="connsiteX0" fmla="*/ 0 w 10407351"/>
              <a:gd name="connsiteY0" fmla="*/ 0 h 1891626"/>
              <a:gd name="connsiteX1" fmla="*/ 10407351 w 10407351"/>
              <a:gd name="connsiteY1" fmla="*/ 0 h 1891626"/>
              <a:gd name="connsiteX2" fmla="*/ 10407351 w 10407351"/>
              <a:gd name="connsiteY2" fmla="*/ 1364684 h 1891626"/>
              <a:gd name="connsiteX3" fmla="*/ 10278187 w 10407351"/>
              <a:gd name="connsiteY3" fmla="*/ 1375369 h 1891626"/>
              <a:gd name="connsiteX4" fmla="*/ 10183452 w 10407351"/>
              <a:gd name="connsiteY4" fmla="*/ 1391690 h 1891626"/>
              <a:gd name="connsiteX5" fmla="*/ 9936834 w 10407351"/>
              <a:gd name="connsiteY5" fmla="*/ 1413567 h 1891626"/>
              <a:gd name="connsiteX6" fmla="*/ 9633679 w 10407351"/>
              <a:gd name="connsiteY6" fmla="*/ 1479227 h 1891626"/>
              <a:gd name="connsiteX7" fmla="*/ 9464371 w 10407351"/>
              <a:gd name="connsiteY7" fmla="*/ 1479341 h 1891626"/>
              <a:gd name="connsiteX8" fmla="*/ 9351136 w 10407351"/>
              <a:gd name="connsiteY8" fmla="*/ 1473048 h 1891626"/>
              <a:gd name="connsiteX9" fmla="*/ 9277477 w 10407351"/>
              <a:gd name="connsiteY9" fmla="*/ 1467445 h 1891626"/>
              <a:gd name="connsiteX10" fmla="*/ 9221081 w 10407351"/>
              <a:gd name="connsiteY10" fmla="*/ 1462245 h 1891626"/>
              <a:gd name="connsiteX11" fmla="*/ 9145968 w 10407351"/>
              <a:gd name="connsiteY11" fmla="*/ 1462282 h 1891626"/>
              <a:gd name="connsiteX12" fmla="*/ 9023280 w 10407351"/>
              <a:gd name="connsiteY12" fmla="*/ 1511217 h 1891626"/>
              <a:gd name="connsiteX13" fmla="*/ 8830925 w 10407351"/>
              <a:gd name="connsiteY13" fmla="*/ 1554093 h 1891626"/>
              <a:gd name="connsiteX14" fmla="*/ 8676048 w 10407351"/>
              <a:gd name="connsiteY14" fmla="*/ 1560374 h 1891626"/>
              <a:gd name="connsiteX15" fmla="*/ 8638989 w 10407351"/>
              <a:gd name="connsiteY15" fmla="*/ 1568839 h 1891626"/>
              <a:gd name="connsiteX16" fmla="*/ 8456861 w 10407351"/>
              <a:gd name="connsiteY16" fmla="*/ 1566972 h 1891626"/>
              <a:gd name="connsiteX17" fmla="*/ 8189198 w 10407351"/>
              <a:gd name="connsiteY17" fmla="*/ 1584307 h 1891626"/>
              <a:gd name="connsiteX18" fmla="*/ 7898401 w 10407351"/>
              <a:gd name="connsiteY18" fmla="*/ 1565768 h 1891626"/>
              <a:gd name="connsiteX19" fmla="*/ 7563813 w 10407351"/>
              <a:gd name="connsiteY19" fmla="*/ 1558454 h 1891626"/>
              <a:gd name="connsiteX20" fmla="*/ 7349063 w 10407351"/>
              <a:gd name="connsiteY20" fmla="*/ 1551966 h 1891626"/>
              <a:gd name="connsiteX21" fmla="*/ 7131024 w 10407351"/>
              <a:gd name="connsiteY21" fmla="*/ 1585911 h 1891626"/>
              <a:gd name="connsiteX22" fmla="*/ 6889291 w 10407351"/>
              <a:gd name="connsiteY22" fmla="*/ 1610925 h 1891626"/>
              <a:gd name="connsiteX23" fmla="*/ 6668938 w 10407351"/>
              <a:gd name="connsiteY23" fmla="*/ 1613148 h 1891626"/>
              <a:gd name="connsiteX24" fmla="*/ 6538541 w 10407351"/>
              <a:gd name="connsiteY24" fmla="*/ 1620507 h 1891626"/>
              <a:gd name="connsiteX25" fmla="*/ 6491279 w 10407351"/>
              <a:gd name="connsiteY25" fmla="*/ 1632773 h 1891626"/>
              <a:gd name="connsiteX26" fmla="*/ 6423751 w 10407351"/>
              <a:gd name="connsiteY26" fmla="*/ 1643536 h 1891626"/>
              <a:gd name="connsiteX27" fmla="*/ 6306336 w 10407351"/>
              <a:gd name="connsiteY27" fmla="*/ 1669857 h 1891626"/>
              <a:gd name="connsiteX28" fmla="*/ 6155679 w 10407351"/>
              <a:gd name="connsiteY28" fmla="*/ 1680409 h 1891626"/>
              <a:gd name="connsiteX29" fmla="*/ 6018716 w 10407351"/>
              <a:gd name="connsiteY29" fmla="*/ 1668513 h 1891626"/>
              <a:gd name="connsiteX30" fmla="*/ 5927081 w 10407351"/>
              <a:gd name="connsiteY30" fmla="*/ 1663779 h 1891626"/>
              <a:gd name="connsiteX31" fmla="*/ 5704857 w 10407351"/>
              <a:gd name="connsiteY31" fmla="*/ 1661355 h 1891626"/>
              <a:gd name="connsiteX32" fmla="*/ 5464353 w 10407351"/>
              <a:gd name="connsiteY32" fmla="*/ 1649361 h 1891626"/>
              <a:gd name="connsiteX33" fmla="*/ 5408840 w 10407351"/>
              <a:gd name="connsiteY33" fmla="*/ 1659913 h 1891626"/>
              <a:gd name="connsiteX34" fmla="*/ 5315720 w 10407351"/>
              <a:gd name="connsiteY34" fmla="*/ 1677105 h 1891626"/>
              <a:gd name="connsiteX35" fmla="*/ 5250566 w 10407351"/>
              <a:gd name="connsiteY35" fmla="*/ 1709327 h 1891626"/>
              <a:gd name="connsiteX36" fmla="*/ 5170942 w 10407351"/>
              <a:gd name="connsiteY36" fmla="*/ 1716026 h 1891626"/>
              <a:gd name="connsiteX37" fmla="*/ 5063388 w 10407351"/>
              <a:gd name="connsiteY37" fmla="*/ 1707824 h 1891626"/>
              <a:gd name="connsiteX38" fmla="*/ 4937644 w 10407351"/>
              <a:gd name="connsiteY38" fmla="*/ 1733778 h 1891626"/>
              <a:gd name="connsiteX39" fmla="*/ 4863636 w 10407351"/>
              <a:gd name="connsiteY39" fmla="*/ 1742276 h 1891626"/>
              <a:gd name="connsiteX40" fmla="*/ 4663097 w 10407351"/>
              <a:gd name="connsiteY40" fmla="*/ 1772517 h 1891626"/>
              <a:gd name="connsiteX41" fmla="*/ 4576142 w 10407351"/>
              <a:gd name="connsiteY41" fmla="*/ 1801338 h 1891626"/>
              <a:gd name="connsiteX42" fmla="*/ 4432728 w 10407351"/>
              <a:gd name="connsiteY42" fmla="*/ 1821550 h 1891626"/>
              <a:gd name="connsiteX43" fmla="*/ 4330325 w 10407351"/>
              <a:gd name="connsiteY43" fmla="*/ 1832397 h 1891626"/>
              <a:gd name="connsiteX44" fmla="*/ 4301301 w 10407351"/>
              <a:gd name="connsiteY44" fmla="*/ 1853709 h 1891626"/>
              <a:gd name="connsiteX45" fmla="*/ 4300886 w 10407351"/>
              <a:gd name="connsiteY45" fmla="*/ 1854105 h 1891626"/>
              <a:gd name="connsiteX46" fmla="*/ 4238651 w 10407351"/>
              <a:gd name="connsiteY46" fmla="*/ 1857049 h 1891626"/>
              <a:gd name="connsiteX47" fmla="*/ 4102292 w 10407351"/>
              <a:gd name="connsiteY47" fmla="*/ 1880193 h 1891626"/>
              <a:gd name="connsiteX48" fmla="*/ 4059333 w 10407351"/>
              <a:gd name="connsiteY48" fmla="*/ 1886249 h 1891626"/>
              <a:gd name="connsiteX49" fmla="*/ 4036441 w 10407351"/>
              <a:gd name="connsiteY49" fmla="*/ 1891626 h 1891626"/>
              <a:gd name="connsiteX50" fmla="*/ 4002125 w 10407351"/>
              <a:gd name="connsiteY50" fmla="*/ 1877697 h 1891626"/>
              <a:gd name="connsiteX51" fmla="*/ 3959209 w 10407351"/>
              <a:gd name="connsiteY51" fmla="*/ 1883738 h 1891626"/>
              <a:gd name="connsiteX52" fmla="*/ 3949215 w 10407351"/>
              <a:gd name="connsiteY52" fmla="*/ 1885692 h 1891626"/>
              <a:gd name="connsiteX53" fmla="*/ 3874146 w 10407351"/>
              <a:gd name="connsiteY53" fmla="*/ 1872130 h 1891626"/>
              <a:gd name="connsiteX54" fmla="*/ 3866827 w 10407351"/>
              <a:gd name="connsiteY54" fmla="*/ 1866688 h 1891626"/>
              <a:gd name="connsiteX55" fmla="*/ 3829184 w 10407351"/>
              <a:gd name="connsiteY55" fmla="*/ 1864322 h 1891626"/>
              <a:gd name="connsiteX56" fmla="*/ 3824903 w 10407351"/>
              <a:gd name="connsiteY56" fmla="*/ 1865766 h 1891626"/>
              <a:gd name="connsiteX57" fmla="*/ 3793706 w 10407351"/>
              <a:gd name="connsiteY57" fmla="*/ 1857436 h 1891626"/>
              <a:gd name="connsiteX58" fmla="*/ 3668616 w 10407351"/>
              <a:gd name="connsiteY58" fmla="*/ 1842745 h 1891626"/>
              <a:gd name="connsiteX59" fmla="*/ 3428086 w 10407351"/>
              <a:gd name="connsiteY59" fmla="*/ 1835034 h 1891626"/>
              <a:gd name="connsiteX60" fmla="*/ 3177594 w 10407351"/>
              <a:gd name="connsiteY60" fmla="*/ 1813026 h 1891626"/>
              <a:gd name="connsiteX61" fmla="*/ 2940077 w 10407351"/>
              <a:gd name="connsiteY61" fmla="*/ 1821546 h 1891626"/>
              <a:gd name="connsiteX62" fmla="*/ 2508536 w 10407351"/>
              <a:gd name="connsiteY62" fmla="*/ 1797990 h 1891626"/>
              <a:gd name="connsiteX63" fmla="*/ 2360486 w 10407351"/>
              <a:gd name="connsiteY63" fmla="*/ 1795882 h 1891626"/>
              <a:gd name="connsiteX64" fmla="*/ 2261294 w 10407351"/>
              <a:gd name="connsiteY64" fmla="*/ 1795084 h 1891626"/>
              <a:gd name="connsiteX65" fmla="*/ 2254419 w 10407351"/>
              <a:gd name="connsiteY65" fmla="*/ 1797320 h 1891626"/>
              <a:gd name="connsiteX66" fmla="*/ 2226713 w 10407351"/>
              <a:gd name="connsiteY66" fmla="*/ 1798641 h 1891626"/>
              <a:gd name="connsiteX67" fmla="*/ 2219128 w 10407351"/>
              <a:gd name="connsiteY67" fmla="*/ 1808552 h 1891626"/>
              <a:gd name="connsiteX68" fmla="*/ 2126538 w 10407351"/>
              <a:gd name="connsiteY68" fmla="*/ 1817143 h 1891626"/>
              <a:gd name="connsiteX69" fmla="*/ 1903694 w 10407351"/>
              <a:gd name="connsiteY69" fmla="*/ 1821035 h 1891626"/>
              <a:gd name="connsiteX70" fmla="*/ 1738778 w 10407351"/>
              <a:gd name="connsiteY70" fmla="*/ 1804426 h 1891626"/>
              <a:gd name="connsiteX71" fmla="*/ 1683603 w 10407351"/>
              <a:gd name="connsiteY71" fmla="*/ 1813609 h 1891626"/>
              <a:gd name="connsiteX72" fmla="*/ 1613964 w 10407351"/>
              <a:gd name="connsiteY72" fmla="*/ 1812650 h 1891626"/>
              <a:gd name="connsiteX73" fmla="*/ 1613403 w 10407351"/>
              <a:gd name="connsiteY73" fmla="*/ 1813209 h 1891626"/>
              <a:gd name="connsiteX74" fmla="*/ 1602061 w 10407351"/>
              <a:gd name="connsiteY74" fmla="*/ 1811331 h 1891626"/>
              <a:gd name="connsiteX75" fmla="*/ 1395632 w 10407351"/>
              <a:gd name="connsiteY75" fmla="*/ 1797257 h 1891626"/>
              <a:gd name="connsiteX76" fmla="*/ 1181443 w 10407351"/>
              <a:gd name="connsiteY76" fmla="*/ 1751614 h 1891626"/>
              <a:gd name="connsiteX77" fmla="*/ 974248 w 10407351"/>
              <a:gd name="connsiteY77" fmla="*/ 1721123 h 1891626"/>
              <a:gd name="connsiteX78" fmla="*/ 867706 w 10407351"/>
              <a:gd name="connsiteY78" fmla="*/ 1694653 h 1891626"/>
              <a:gd name="connsiteX79" fmla="*/ 841666 w 10407351"/>
              <a:gd name="connsiteY79" fmla="*/ 1683413 h 1891626"/>
              <a:gd name="connsiteX80" fmla="*/ 837797 w 10407351"/>
              <a:gd name="connsiteY80" fmla="*/ 1684443 h 1891626"/>
              <a:gd name="connsiteX81" fmla="*/ 805502 w 10407351"/>
              <a:gd name="connsiteY81" fmla="*/ 1678518 h 1891626"/>
              <a:gd name="connsiteX82" fmla="*/ 799788 w 10407351"/>
              <a:gd name="connsiteY82" fmla="*/ 1672416 h 1891626"/>
              <a:gd name="connsiteX83" fmla="*/ 736389 w 10407351"/>
              <a:gd name="connsiteY83" fmla="*/ 1651814 h 1891626"/>
              <a:gd name="connsiteX84" fmla="*/ 727522 w 10407351"/>
              <a:gd name="connsiteY84" fmla="*/ 1652807 h 1891626"/>
              <a:gd name="connsiteX85" fmla="*/ 689713 w 10407351"/>
              <a:gd name="connsiteY85" fmla="*/ 1654738 h 1891626"/>
              <a:gd name="connsiteX86" fmla="*/ 661608 w 10407351"/>
              <a:gd name="connsiteY86" fmla="*/ 1637638 h 1891626"/>
              <a:gd name="connsiteX87" fmla="*/ 641195 w 10407351"/>
              <a:gd name="connsiteY87" fmla="*/ 1640809 h 1891626"/>
              <a:gd name="connsiteX88" fmla="*/ 603348 w 10407351"/>
              <a:gd name="connsiteY88" fmla="*/ 1642751 h 1891626"/>
              <a:gd name="connsiteX89" fmla="*/ 482767 w 10407351"/>
              <a:gd name="connsiteY89" fmla="*/ 1652811 h 1891626"/>
              <a:gd name="connsiteX90" fmla="*/ 428597 w 10407351"/>
              <a:gd name="connsiteY90" fmla="*/ 1649830 h 1891626"/>
              <a:gd name="connsiteX91" fmla="*/ 428193 w 10407351"/>
              <a:gd name="connsiteY91" fmla="*/ 1650184 h 1891626"/>
              <a:gd name="connsiteX92" fmla="*/ 400669 w 10407351"/>
              <a:gd name="connsiteY92" fmla="*/ 1668609 h 1891626"/>
              <a:gd name="connsiteX93" fmla="*/ 310856 w 10407351"/>
              <a:gd name="connsiteY93" fmla="*/ 1669671 h 1891626"/>
              <a:gd name="connsiteX94" fmla="*/ 184505 w 10407351"/>
              <a:gd name="connsiteY94" fmla="*/ 1676148 h 1891626"/>
              <a:gd name="connsiteX95" fmla="*/ 106017 w 10407351"/>
              <a:gd name="connsiteY95" fmla="*/ 1696538 h 1891626"/>
              <a:gd name="connsiteX96" fmla="*/ 15107 w 10407351"/>
              <a:gd name="connsiteY96" fmla="*/ 1705860 h 1891626"/>
              <a:gd name="connsiteX97" fmla="*/ 0 w 10407351"/>
              <a:gd name="connsiteY97" fmla="*/ 1707056 h 18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0407351" h="1891626">
                <a:moveTo>
                  <a:pt x="0" y="0"/>
                </a:moveTo>
                <a:lnTo>
                  <a:pt x="10407351" y="0"/>
                </a:lnTo>
                <a:lnTo>
                  <a:pt x="10407351" y="1364684"/>
                </a:lnTo>
                <a:lnTo>
                  <a:pt x="10278187" y="1375369"/>
                </a:lnTo>
                <a:cubicBezTo>
                  <a:pt x="10230814" y="1379006"/>
                  <a:pt x="10192985" y="1383268"/>
                  <a:pt x="10183452" y="1391690"/>
                </a:cubicBezTo>
                <a:cubicBezTo>
                  <a:pt x="10056050" y="1406552"/>
                  <a:pt x="10047372" y="1392862"/>
                  <a:pt x="9936834" y="1413567"/>
                </a:cubicBezTo>
                <a:cubicBezTo>
                  <a:pt x="9842543" y="1449236"/>
                  <a:pt x="9758704" y="1437289"/>
                  <a:pt x="9633679" y="1479227"/>
                </a:cubicBezTo>
                <a:cubicBezTo>
                  <a:pt x="9572087" y="1477856"/>
                  <a:pt x="9524044" y="1488294"/>
                  <a:pt x="9464371" y="1479341"/>
                </a:cubicBezTo>
                <a:cubicBezTo>
                  <a:pt x="9437979" y="1471131"/>
                  <a:pt x="9382095" y="1495583"/>
                  <a:pt x="9351136" y="1473048"/>
                </a:cubicBezTo>
                <a:cubicBezTo>
                  <a:pt x="9348834" y="1489421"/>
                  <a:pt x="9290403" y="1475047"/>
                  <a:pt x="9277477" y="1467445"/>
                </a:cubicBezTo>
                <a:cubicBezTo>
                  <a:pt x="9262484" y="1474590"/>
                  <a:pt x="9237294" y="1461551"/>
                  <a:pt x="9221081" y="1462245"/>
                </a:cubicBezTo>
                <a:cubicBezTo>
                  <a:pt x="9189009" y="1426438"/>
                  <a:pt x="9185445" y="1482627"/>
                  <a:pt x="9145968" y="1462282"/>
                </a:cubicBezTo>
                <a:cubicBezTo>
                  <a:pt x="9128623" y="1474438"/>
                  <a:pt x="9069817" y="1500224"/>
                  <a:pt x="9023280" y="1511217"/>
                </a:cubicBezTo>
                <a:cubicBezTo>
                  <a:pt x="8931735" y="1535229"/>
                  <a:pt x="8925405" y="1563795"/>
                  <a:pt x="8830925" y="1554093"/>
                </a:cubicBezTo>
                <a:cubicBezTo>
                  <a:pt x="8817633" y="1577274"/>
                  <a:pt x="8655791" y="1518891"/>
                  <a:pt x="8676048" y="1560374"/>
                </a:cubicBezTo>
                <a:cubicBezTo>
                  <a:pt x="8644516" y="1558347"/>
                  <a:pt x="8621413" y="1541838"/>
                  <a:pt x="8638989" y="1568839"/>
                </a:cubicBezTo>
                <a:lnTo>
                  <a:pt x="8456861" y="1566972"/>
                </a:lnTo>
                <a:cubicBezTo>
                  <a:pt x="8355907" y="1574502"/>
                  <a:pt x="8292865" y="1594374"/>
                  <a:pt x="8189198" y="1584307"/>
                </a:cubicBezTo>
                <a:cubicBezTo>
                  <a:pt x="8087659" y="1583101"/>
                  <a:pt x="8036427" y="1565402"/>
                  <a:pt x="7898401" y="1565768"/>
                </a:cubicBezTo>
                <a:cubicBezTo>
                  <a:pt x="7801198" y="1563426"/>
                  <a:pt x="7662139" y="1549692"/>
                  <a:pt x="7563813" y="1558454"/>
                </a:cubicBezTo>
                <a:cubicBezTo>
                  <a:pt x="7446107" y="1537502"/>
                  <a:pt x="7475233" y="1563414"/>
                  <a:pt x="7349063" y="1551966"/>
                </a:cubicBezTo>
                <a:cubicBezTo>
                  <a:pt x="7293901" y="1597253"/>
                  <a:pt x="7197687" y="1574689"/>
                  <a:pt x="7131024" y="1585911"/>
                </a:cubicBezTo>
                <a:cubicBezTo>
                  <a:pt x="7054397" y="1595738"/>
                  <a:pt x="6966306" y="1606385"/>
                  <a:pt x="6889291" y="1610925"/>
                </a:cubicBezTo>
                <a:cubicBezTo>
                  <a:pt x="6828293" y="1590519"/>
                  <a:pt x="6744624" y="1640610"/>
                  <a:pt x="6668938" y="1613148"/>
                </a:cubicBezTo>
                <a:cubicBezTo>
                  <a:pt x="6641091" y="1606533"/>
                  <a:pt x="6554865" y="1607368"/>
                  <a:pt x="6538541" y="1620507"/>
                </a:cubicBezTo>
                <a:cubicBezTo>
                  <a:pt x="6520561" y="1623357"/>
                  <a:pt x="6499589" y="1618703"/>
                  <a:pt x="6491279" y="1632773"/>
                </a:cubicBezTo>
                <a:cubicBezTo>
                  <a:pt x="6477549" y="1649705"/>
                  <a:pt x="6414822" y="1623561"/>
                  <a:pt x="6423751" y="1643536"/>
                </a:cubicBezTo>
                <a:cubicBezTo>
                  <a:pt x="6379212" y="1625620"/>
                  <a:pt x="6343784" y="1661091"/>
                  <a:pt x="6306336" y="1669857"/>
                </a:cubicBezTo>
                <a:cubicBezTo>
                  <a:pt x="6271255" y="1652084"/>
                  <a:pt x="6237427" y="1675939"/>
                  <a:pt x="6155679" y="1680409"/>
                </a:cubicBezTo>
                <a:cubicBezTo>
                  <a:pt x="6117102" y="1659854"/>
                  <a:pt x="6090477" y="1695769"/>
                  <a:pt x="6018716" y="1668513"/>
                </a:cubicBezTo>
                <a:cubicBezTo>
                  <a:pt x="5980616" y="1668349"/>
                  <a:pt x="5992558" y="1668233"/>
                  <a:pt x="5927081" y="1663779"/>
                </a:cubicBezTo>
                <a:cubicBezTo>
                  <a:pt x="5827173" y="1658997"/>
                  <a:pt x="5796898" y="1666984"/>
                  <a:pt x="5704857" y="1661355"/>
                </a:cubicBezTo>
                <a:cubicBezTo>
                  <a:pt x="5601589" y="1659346"/>
                  <a:pt x="5599375" y="1682928"/>
                  <a:pt x="5464353" y="1649361"/>
                </a:cubicBezTo>
                <a:cubicBezTo>
                  <a:pt x="5453726" y="1665362"/>
                  <a:pt x="5437668" y="1666580"/>
                  <a:pt x="5408840" y="1659913"/>
                </a:cubicBezTo>
                <a:cubicBezTo>
                  <a:pt x="5358895" y="1660103"/>
                  <a:pt x="5370707" y="1699223"/>
                  <a:pt x="5315720" y="1677105"/>
                </a:cubicBezTo>
                <a:cubicBezTo>
                  <a:pt x="5329008" y="1697915"/>
                  <a:pt x="5223140" y="1688103"/>
                  <a:pt x="5250566" y="1709327"/>
                </a:cubicBezTo>
                <a:cubicBezTo>
                  <a:pt x="5222116" y="1729504"/>
                  <a:pt x="5199669" y="1698367"/>
                  <a:pt x="5170942" y="1716026"/>
                </a:cubicBezTo>
                <a:cubicBezTo>
                  <a:pt x="5139745" y="1715775"/>
                  <a:pt x="5102270" y="1704865"/>
                  <a:pt x="5063388" y="1707824"/>
                </a:cubicBezTo>
                <a:cubicBezTo>
                  <a:pt x="5010058" y="1697604"/>
                  <a:pt x="5004778" y="1720109"/>
                  <a:pt x="4937644" y="1733778"/>
                </a:cubicBezTo>
                <a:cubicBezTo>
                  <a:pt x="4905985" y="1722536"/>
                  <a:pt x="4883924" y="1729474"/>
                  <a:pt x="4863636" y="1742276"/>
                </a:cubicBezTo>
                <a:cubicBezTo>
                  <a:pt x="4795354" y="1741736"/>
                  <a:pt x="4737536" y="1762242"/>
                  <a:pt x="4663097" y="1772517"/>
                </a:cubicBezTo>
                <a:cubicBezTo>
                  <a:pt x="4581331" y="1791410"/>
                  <a:pt x="4626382" y="1787132"/>
                  <a:pt x="4576142" y="1801338"/>
                </a:cubicBezTo>
                <a:lnTo>
                  <a:pt x="4432728" y="1821550"/>
                </a:lnTo>
                <a:lnTo>
                  <a:pt x="4330325" y="1832397"/>
                </a:lnTo>
                <a:lnTo>
                  <a:pt x="4301301" y="1853709"/>
                </a:lnTo>
                <a:lnTo>
                  <a:pt x="4300886" y="1854105"/>
                </a:lnTo>
                <a:lnTo>
                  <a:pt x="4238651" y="1857049"/>
                </a:lnTo>
                <a:cubicBezTo>
                  <a:pt x="4205553" y="1861397"/>
                  <a:pt x="4139860" y="1874675"/>
                  <a:pt x="4102292" y="1880193"/>
                </a:cubicBezTo>
                <a:cubicBezTo>
                  <a:pt x="4068199" y="1876181"/>
                  <a:pt x="4047224" y="1858325"/>
                  <a:pt x="4059333" y="1886249"/>
                </a:cubicBezTo>
                <a:cubicBezTo>
                  <a:pt x="4048134" y="1885724"/>
                  <a:pt x="4041292" y="1887993"/>
                  <a:pt x="4036441" y="1891626"/>
                </a:cubicBezTo>
                <a:lnTo>
                  <a:pt x="4002125" y="1877697"/>
                </a:lnTo>
                <a:lnTo>
                  <a:pt x="3959209" y="1883738"/>
                </a:lnTo>
                <a:lnTo>
                  <a:pt x="3949215" y="1885692"/>
                </a:lnTo>
                <a:lnTo>
                  <a:pt x="3874146" y="1872130"/>
                </a:lnTo>
                <a:lnTo>
                  <a:pt x="3866827" y="1866688"/>
                </a:lnTo>
                <a:cubicBezTo>
                  <a:pt x="3858976" y="1863338"/>
                  <a:pt x="3847802" y="1861787"/>
                  <a:pt x="3829184" y="1864322"/>
                </a:cubicBezTo>
                <a:lnTo>
                  <a:pt x="3824903" y="1865766"/>
                </a:lnTo>
                <a:lnTo>
                  <a:pt x="3793706" y="1857436"/>
                </a:lnTo>
                <a:cubicBezTo>
                  <a:pt x="3783639" y="1853644"/>
                  <a:pt x="3675915" y="1848872"/>
                  <a:pt x="3668616" y="1842745"/>
                </a:cubicBezTo>
                <a:cubicBezTo>
                  <a:pt x="3550655" y="1857913"/>
                  <a:pt x="3542534" y="1830996"/>
                  <a:pt x="3428086" y="1835034"/>
                </a:cubicBezTo>
                <a:cubicBezTo>
                  <a:pt x="3328965" y="1794018"/>
                  <a:pt x="3266446" y="1819001"/>
                  <a:pt x="3177594" y="1813026"/>
                </a:cubicBezTo>
                <a:cubicBezTo>
                  <a:pt x="3092965" y="1808822"/>
                  <a:pt x="3053780" y="1822095"/>
                  <a:pt x="2940077" y="1821546"/>
                </a:cubicBezTo>
                <a:cubicBezTo>
                  <a:pt x="2819604" y="1812601"/>
                  <a:pt x="2644050" y="1817354"/>
                  <a:pt x="2508536" y="1797990"/>
                </a:cubicBezTo>
                <a:cubicBezTo>
                  <a:pt x="2402062" y="1791757"/>
                  <a:pt x="2401694" y="1796365"/>
                  <a:pt x="2360486" y="1795882"/>
                </a:cubicBezTo>
                <a:cubicBezTo>
                  <a:pt x="2346784" y="1798538"/>
                  <a:pt x="2274412" y="1790769"/>
                  <a:pt x="2261294" y="1795084"/>
                </a:cubicBezTo>
                <a:lnTo>
                  <a:pt x="2254419" y="1797320"/>
                </a:lnTo>
                <a:lnTo>
                  <a:pt x="2226713" y="1798641"/>
                </a:lnTo>
                <a:lnTo>
                  <a:pt x="2219128" y="1808552"/>
                </a:lnTo>
                <a:lnTo>
                  <a:pt x="2126538" y="1817143"/>
                </a:lnTo>
                <a:cubicBezTo>
                  <a:pt x="2064983" y="1793016"/>
                  <a:pt x="2012426" y="1821800"/>
                  <a:pt x="1903694" y="1821035"/>
                </a:cubicBezTo>
                <a:cubicBezTo>
                  <a:pt x="1874879" y="1812700"/>
                  <a:pt x="1760206" y="1792415"/>
                  <a:pt x="1738778" y="1804426"/>
                </a:cubicBezTo>
                <a:cubicBezTo>
                  <a:pt x="1718271" y="1806115"/>
                  <a:pt x="1696479" y="1800166"/>
                  <a:pt x="1683603" y="1813609"/>
                </a:cubicBezTo>
                <a:cubicBezTo>
                  <a:pt x="1668912" y="1825566"/>
                  <a:pt x="1630407" y="1811717"/>
                  <a:pt x="1613964" y="1812650"/>
                </a:cubicBezTo>
                <a:lnTo>
                  <a:pt x="1613403" y="1813209"/>
                </a:lnTo>
                <a:lnTo>
                  <a:pt x="1602061" y="1811331"/>
                </a:lnTo>
                <a:cubicBezTo>
                  <a:pt x="1503765" y="1799996"/>
                  <a:pt x="1468364" y="1809467"/>
                  <a:pt x="1395632" y="1797257"/>
                </a:cubicBezTo>
                <a:cubicBezTo>
                  <a:pt x="1319449" y="1782888"/>
                  <a:pt x="1262534" y="1801782"/>
                  <a:pt x="1181443" y="1751614"/>
                </a:cubicBezTo>
                <a:cubicBezTo>
                  <a:pt x="1081982" y="1744765"/>
                  <a:pt x="1078010" y="1717244"/>
                  <a:pt x="974248" y="1721123"/>
                </a:cubicBezTo>
                <a:cubicBezTo>
                  <a:pt x="968629" y="1714342"/>
                  <a:pt x="875985" y="1699376"/>
                  <a:pt x="867706" y="1694653"/>
                </a:cubicBezTo>
                <a:lnTo>
                  <a:pt x="841666" y="1683413"/>
                </a:lnTo>
                <a:lnTo>
                  <a:pt x="837797" y="1684443"/>
                </a:lnTo>
                <a:cubicBezTo>
                  <a:pt x="821405" y="1685195"/>
                  <a:pt x="811914" y="1682594"/>
                  <a:pt x="805502" y="1678518"/>
                </a:cubicBezTo>
                <a:lnTo>
                  <a:pt x="799788" y="1672416"/>
                </a:lnTo>
                <a:lnTo>
                  <a:pt x="736389" y="1651814"/>
                </a:lnTo>
                <a:lnTo>
                  <a:pt x="727522" y="1652807"/>
                </a:lnTo>
                <a:lnTo>
                  <a:pt x="689713" y="1654738"/>
                </a:lnTo>
                <a:lnTo>
                  <a:pt x="661608" y="1637638"/>
                </a:lnTo>
                <a:cubicBezTo>
                  <a:pt x="657000" y="1640788"/>
                  <a:pt x="650823" y="1642394"/>
                  <a:pt x="641195" y="1640809"/>
                </a:cubicBezTo>
                <a:cubicBezTo>
                  <a:pt x="648504" y="1669709"/>
                  <a:pt x="632384" y="1649973"/>
                  <a:pt x="603348" y="1642751"/>
                </a:cubicBezTo>
                <a:cubicBezTo>
                  <a:pt x="570224" y="1644670"/>
                  <a:pt x="511891" y="1651631"/>
                  <a:pt x="482767" y="1652811"/>
                </a:cubicBezTo>
                <a:lnTo>
                  <a:pt x="428597" y="1649830"/>
                </a:lnTo>
                <a:lnTo>
                  <a:pt x="428193" y="1650184"/>
                </a:lnTo>
                <a:lnTo>
                  <a:pt x="400669" y="1668609"/>
                </a:lnTo>
                <a:lnTo>
                  <a:pt x="310856" y="1669671"/>
                </a:lnTo>
                <a:lnTo>
                  <a:pt x="184505" y="1676148"/>
                </a:lnTo>
                <a:cubicBezTo>
                  <a:pt x="139434" y="1685497"/>
                  <a:pt x="178890" y="1685521"/>
                  <a:pt x="106017" y="1696538"/>
                </a:cubicBezTo>
                <a:cubicBezTo>
                  <a:pt x="73238" y="1698110"/>
                  <a:pt x="43763" y="1702620"/>
                  <a:pt x="15107" y="1705860"/>
                </a:cubicBezTo>
                <a:lnTo>
                  <a:pt x="0" y="1707056"/>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E43CC3BD-1057-59F4-1E8E-5F48D908474B}"/>
              </a:ext>
            </a:extLst>
          </p:cNvPr>
          <p:cNvSpPr>
            <a:spLocks noGrp="1"/>
          </p:cNvSpPr>
          <p:nvPr>
            <p:ph type="title"/>
          </p:nvPr>
        </p:nvSpPr>
        <p:spPr>
          <a:xfrm>
            <a:off x="966432" y="1589111"/>
            <a:ext cx="7211136" cy="845085"/>
          </a:xfrm>
        </p:spPr>
        <p:txBody>
          <a:bodyPr>
            <a:normAutofit/>
          </a:bodyPr>
          <a:lstStyle/>
          <a:p>
            <a:pPr algn="ctr"/>
            <a:r>
              <a:rPr lang="en-US">
                <a:latin typeface="Times New Roman" panose="02020603050405020304" pitchFamily="18" charset="0"/>
                <a:cs typeface="Times New Roman" panose="02020603050405020304" pitchFamily="18" charset="0"/>
              </a:rPr>
              <a:t>Data Preprocessing &amp; Methods  </a:t>
            </a:r>
          </a:p>
        </p:txBody>
      </p:sp>
      <p:sp>
        <p:nvSpPr>
          <p:cNvPr id="12" name="Rectangle 6">
            <a:extLst>
              <a:ext uri="{FF2B5EF4-FFF2-40B4-BE49-F238E27FC236}">
                <a16:creationId xmlns:a16="http://schemas.microsoft.com/office/drawing/2014/main" id="{9A36BEEB-EAB3-44BC-BC82-10039F23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6296" y="1172075"/>
            <a:ext cx="1011410" cy="305853"/>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0E0A8783-ADD4-257A-CB52-5BBA0DFE3F65}"/>
              </a:ext>
            </a:extLst>
          </p:cNvPr>
          <p:cNvSpPr>
            <a:spLocks noGrp="1"/>
          </p:cNvSpPr>
          <p:nvPr>
            <p:ph idx="1"/>
          </p:nvPr>
        </p:nvSpPr>
        <p:spPr>
          <a:xfrm>
            <a:off x="628650" y="2926345"/>
            <a:ext cx="7886700" cy="3250618"/>
          </a:xfrm>
        </p:spPr>
        <p:txBody>
          <a:bodyPr vert="horz" lIns="91440" tIns="45720" rIns="91440" bIns="45720" rtlCol="0" anchor="t">
            <a:normAutofit fontScale="85000" lnSpcReduction="20000"/>
          </a:bodyPr>
          <a:lstStyle/>
          <a:p>
            <a:r>
              <a:rPr lang="en-US">
                <a:latin typeface="Times New Roman" panose="02020603050405020304" pitchFamily="18" charset="0"/>
                <a:cs typeface="Times New Roman" panose="02020603050405020304" pitchFamily="18" charset="0"/>
              </a:rPr>
              <a:t>Cleaned Mention and </a:t>
            </a:r>
            <a:r>
              <a:rPr lang="en-US" err="1">
                <a:latin typeface="Times New Roman" panose="02020603050405020304" pitchFamily="18" charset="0"/>
                <a:cs typeface="Times New Roman" panose="02020603050405020304" pitchFamily="18" charset="0"/>
              </a:rPr>
              <a:t>Reply_to</a:t>
            </a:r>
            <a:r>
              <a:rPr lang="en-US">
                <a:latin typeface="Times New Roman" panose="02020603050405020304" pitchFamily="18" charset="0"/>
                <a:cs typeface="Times New Roman" panose="02020603050405020304" pitchFamily="18" charset="0"/>
              </a:rPr>
              <a:t> nodes</a:t>
            </a:r>
          </a:p>
          <a:p>
            <a:pPr marL="0" indent="0">
              <a:buNone/>
            </a:pPr>
            <a:endParaRPr lang="en-US" b="1">
              <a:latin typeface="Times New Roman" panose="02020603050405020304" pitchFamily="18" charset="0"/>
              <a:cs typeface="Times New Roman" panose="02020603050405020304" pitchFamily="18" charset="0"/>
            </a:endParaRPr>
          </a:p>
          <a:p>
            <a:pPr marL="0" indent="0">
              <a:buNone/>
            </a:pPr>
            <a:r>
              <a:rPr lang="en-US" b="1">
                <a:latin typeface="Times New Roman" panose="02020603050405020304" pitchFamily="18" charset="0"/>
                <a:cs typeface="Times New Roman" panose="02020603050405020304" pitchFamily="18" charset="0"/>
              </a:rPr>
              <a:t>Removed: </a:t>
            </a:r>
          </a:p>
          <a:p>
            <a:r>
              <a:rPr lang="en-US">
                <a:latin typeface="Times New Roman" panose="02020603050405020304" pitchFamily="18" charset="0"/>
                <a:cs typeface="Times New Roman" panose="02020603050405020304" pitchFamily="18" charset="0"/>
              </a:rPr>
              <a:t>Non-English tweets </a:t>
            </a:r>
          </a:p>
          <a:p>
            <a:r>
              <a:rPr lang="en-US">
                <a:latin typeface="Times New Roman" panose="02020603050405020304" pitchFamily="18" charset="0"/>
                <a:cs typeface="Times New Roman" panose="02020603050405020304" pitchFamily="18" charset="0"/>
              </a:rPr>
              <a:t>Whitespaces </a:t>
            </a:r>
          </a:p>
          <a:p>
            <a:r>
              <a:rPr lang="en-US">
                <a:latin typeface="Times New Roman" panose="02020603050405020304" pitchFamily="18" charset="0"/>
                <a:cs typeface="Times New Roman" panose="02020603050405020304" pitchFamily="18" charset="0"/>
              </a:rPr>
              <a:t>Punctuation </a:t>
            </a:r>
          </a:p>
          <a:p>
            <a:r>
              <a:rPr lang="en-US">
                <a:latin typeface="Times New Roman" panose="02020603050405020304" pitchFamily="18" charset="0"/>
                <a:cs typeface="Times New Roman" panose="02020603050405020304" pitchFamily="18" charset="0"/>
              </a:rPr>
              <a:t>English stop words </a:t>
            </a:r>
          </a:p>
          <a:p>
            <a:r>
              <a:rPr lang="en-US">
                <a:latin typeface="Times New Roman" panose="02020603050405020304" pitchFamily="18" charset="0"/>
                <a:cs typeface="Times New Roman" panose="02020603050405020304" pitchFamily="18" charset="0"/>
              </a:rPr>
              <a:t>Emojis</a:t>
            </a:r>
          </a:p>
          <a:p>
            <a:pPr marL="0" indent="0">
              <a:buNone/>
            </a:pPr>
            <a:endParaRPr lang="en-US">
              <a:latin typeface="Times New Roman" panose="02020603050405020304" pitchFamily="18" charset="0"/>
              <a:cs typeface="Times New Roman" panose="02020603050405020304" pitchFamily="18" charset="0"/>
            </a:endParaRPr>
          </a:p>
          <a:p>
            <a:pPr marL="0" indent="0">
              <a:buNone/>
            </a:pPr>
            <a:r>
              <a:rPr lang="en-US" b="1">
                <a:latin typeface="Times New Roman" panose="02020603050405020304" pitchFamily="18" charset="0"/>
                <a:cs typeface="Times New Roman" panose="02020603050405020304" pitchFamily="18" charset="0"/>
              </a:rPr>
              <a:t>Methods: </a:t>
            </a:r>
          </a:p>
          <a:p>
            <a:r>
              <a:rPr lang="en-US">
                <a:latin typeface="Times New Roman" panose="02020603050405020304" pitchFamily="18" charset="0"/>
                <a:cs typeface="Times New Roman" panose="02020603050405020304" pitchFamily="18" charset="0"/>
              </a:rPr>
              <a:t>Python </a:t>
            </a:r>
          </a:p>
        </p:txBody>
      </p:sp>
    </p:spTree>
    <p:extLst>
      <p:ext uri="{BB962C8B-B14F-4D97-AF65-F5344CB8AC3E}">
        <p14:creationId xmlns:p14="http://schemas.microsoft.com/office/powerpoint/2010/main" val="172074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BF693-308C-3E7C-AC29-372B3870D458}"/>
              </a:ext>
            </a:extLst>
          </p:cNvPr>
          <p:cNvSpPr>
            <a:spLocks noGrp="1"/>
          </p:cNvSpPr>
          <p:nvPr>
            <p:ph type="title"/>
          </p:nvPr>
        </p:nvSpPr>
        <p:spPr>
          <a:xfrm>
            <a:off x="919092" y="690409"/>
            <a:ext cx="7541790" cy="1325563"/>
          </a:xfrm>
        </p:spPr>
        <p:txBody>
          <a:bodyPr anchor="t">
            <a:normAutofit/>
          </a:bodyPr>
          <a:lstStyle/>
          <a:p>
            <a:r>
              <a:rPr lang="en-US" sz="4000">
                <a:latin typeface="Times New Roman" panose="02020603050405020304" pitchFamily="18" charset="0"/>
                <a:cs typeface="Times New Roman" panose="02020603050405020304" pitchFamily="18" charset="0"/>
              </a:rPr>
              <a:t>Questions to Consider</a:t>
            </a:r>
          </a:p>
        </p:txBody>
      </p:sp>
      <p:grpSp>
        <p:nvGrpSpPr>
          <p:cNvPr id="17" name="Group 16">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18"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9"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4C83EF27-CF4B-3566-7243-64EB868E2EC9}"/>
              </a:ext>
            </a:extLst>
          </p:cNvPr>
          <p:cNvSpPr>
            <a:spLocks noGrp="1"/>
          </p:cNvSpPr>
          <p:nvPr>
            <p:ph idx="1"/>
          </p:nvPr>
        </p:nvSpPr>
        <p:spPr>
          <a:xfrm>
            <a:off x="998480" y="1503591"/>
            <a:ext cx="7608972" cy="4664000"/>
          </a:xfrm>
        </p:spPr>
        <p:txBody>
          <a:bodyPr vert="horz" lIns="91440" tIns="45720" rIns="91440" bIns="45720" rtlCol="0" anchor="t">
            <a:noAutofit/>
          </a:bodyPr>
          <a:lstStyle/>
          <a:p>
            <a:pPr marL="385445" indent="-385445">
              <a:buAutoNum type="arabicPeriod"/>
            </a:pPr>
            <a:endParaRPr lang="en-US" sz="1800">
              <a:solidFill>
                <a:schemeClr val="tx1">
                  <a:lumMod val="95000"/>
                  <a:lumOff val="5000"/>
                </a:schemeClr>
              </a:solidFill>
              <a:latin typeface="Times New Roman"/>
              <a:cs typeface="Times New Roman"/>
            </a:endParaRPr>
          </a:p>
          <a:p>
            <a:pPr marL="385445" indent="-385445">
              <a:buAutoNum type="arabicPeriod"/>
            </a:pPr>
            <a:r>
              <a:rPr lang="en-US" sz="2000">
                <a:solidFill>
                  <a:schemeClr val="tx1">
                    <a:lumMod val="95000"/>
                    <a:lumOff val="5000"/>
                  </a:schemeClr>
                </a:solidFill>
                <a:latin typeface="Times New Roman"/>
                <a:cs typeface="Times New Roman"/>
              </a:rPr>
              <a:t>What words were most frequently used? </a:t>
            </a:r>
          </a:p>
          <a:p>
            <a:pPr marL="385445" indent="-385445">
              <a:buAutoNum type="arabicPeriod"/>
            </a:pPr>
            <a:r>
              <a:rPr lang="en-US" sz="2000">
                <a:solidFill>
                  <a:schemeClr val="tx1">
                    <a:lumMod val="95000"/>
                    <a:lumOff val="5000"/>
                  </a:schemeClr>
                </a:solidFill>
                <a:latin typeface="Times New Roman"/>
                <a:cs typeface="Times New Roman"/>
              </a:rPr>
              <a:t>What words are used together in a tweet most often? </a:t>
            </a:r>
            <a:endParaRPr lang="en-US" sz="2000">
              <a:solidFill>
                <a:schemeClr val="tx1">
                  <a:lumMod val="95000"/>
                  <a:lumOff val="5000"/>
                </a:schemeClr>
              </a:solidFill>
              <a:latin typeface="Times New Roman" panose="02020603050405020304" pitchFamily="18" charset="0"/>
              <a:cs typeface="Times New Roman" panose="02020603050405020304" pitchFamily="18" charset="0"/>
            </a:endParaRPr>
          </a:p>
          <a:p>
            <a:pPr marL="385445" indent="-385445">
              <a:buAutoNum type="arabicPeriod"/>
            </a:pPr>
            <a:r>
              <a:rPr lang="en-US" sz="2000">
                <a:solidFill>
                  <a:schemeClr val="tx1">
                    <a:lumMod val="95000"/>
                    <a:lumOff val="5000"/>
                  </a:schemeClr>
                </a:solidFill>
                <a:latin typeface="Times New Roman"/>
                <a:cs typeface="Times New Roman"/>
              </a:rPr>
              <a:t>What words are positively correlated? </a:t>
            </a:r>
          </a:p>
          <a:p>
            <a:pPr marL="385445" indent="-385445">
              <a:buAutoNum type="arabicPeriod"/>
            </a:pPr>
            <a:r>
              <a:rPr lang="en-US" sz="2000">
                <a:latin typeface="Times New Roman"/>
                <a:ea typeface="+mn-lt"/>
                <a:cs typeface="+mn-lt"/>
              </a:rPr>
              <a:t>In general, what were people’s attitudes towards her passing? </a:t>
            </a:r>
          </a:p>
          <a:p>
            <a:pPr marL="385445" indent="-385445">
              <a:buAutoNum type="arabicPeriod"/>
            </a:pPr>
            <a:r>
              <a:rPr lang="en-US" sz="2000">
                <a:solidFill>
                  <a:schemeClr val="tx1">
                    <a:lumMod val="95000"/>
                    <a:lumOff val="5000"/>
                  </a:schemeClr>
                </a:solidFill>
                <a:latin typeface="Times New Roman"/>
                <a:cs typeface="Times New Roman"/>
              </a:rPr>
              <a:t>What part of speech made up the tweets?</a:t>
            </a:r>
          </a:p>
          <a:p>
            <a:pPr marL="385445" indent="-385445">
              <a:buAutoNum type="arabicPeriod"/>
            </a:pPr>
            <a:r>
              <a:rPr lang="en-US" sz="2000">
                <a:solidFill>
                  <a:schemeClr val="tx1">
                    <a:lumMod val="95000"/>
                    <a:lumOff val="5000"/>
                  </a:schemeClr>
                </a:solidFill>
                <a:latin typeface="Times New Roman"/>
                <a:cs typeface="Times New Roman"/>
              </a:rPr>
              <a:t>What similar words occur?</a:t>
            </a:r>
          </a:p>
          <a:p>
            <a:pPr marL="385445" indent="-385445">
              <a:buAutoNum type="arabicPeriod"/>
            </a:pPr>
            <a:r>
              <a:rPr lang="en-US" sz="2000">
                <a:solidFill>
                  <a:schemeClr val="tx1">
                    <a:lumMod val="95000"/>
                    <a:lumOff val="5000"/>
                  </a:schemeClr>
                </a:solidFill>
                <a:latin typeface="Times New Roman"/>
                <a:ea typeface="+mn-lt"/>
                <a:cs typeface="+mn-lt"/>
              </a:rPr>
              <a:t>What are the public's feelings toward the Queen’s death compared to King Charles' coronation?</a:t>
            </a:r>
            <a:endParaRPr lang="en-US" sz="2000">
              <a:solidFill>
                <a:schemeClr val="tx1">
                  <a:lumMod val="95000"/>
                  <a:lumOff val="5000"/>
                </a:schemeClr>
              </a:solidFill>
              <a:latin typeface="Times New Roman"/>
              <a:cs typeface="Times New Roman"/>
            </a:endParaRPr>
          </a:p>
          <a:p>
            <a:pPr marL="385445" indent="-385445">
              <a:buAutoNum type="arabicPeriod"/>
            </a:pPr>
            <a:r>
              <a:rPr lang="en-US" sz="2000">
                <a:solidFill>
                  <a:schemeClr val="tx1">
                    <a:lumMod val="95000"/>
                    <a:lumOff val="5000"/>
                  </a:schemeClr>
                </a:solidFill>
                <a:latin typeface="Times New Roman"/>
                <a:cs typeface="Times New Roman"/>
              </a:rPr>
              <a:t>What trends exist in the user interactions on the day of her death?</a:t>
            </a:r>
            <a:endParaRPr lang="en-US" sz="2000">
              <a:solidFill>
                <a:schemeClr val="tx1">
                  <a:lumMod val="95000"/>
                  <a:lumOff val="5000"/>
                </a:schemeClr>
              </a:solidFill>
              <a:latin typeface="Times New Roman" panose="02020603050405020304" pitchFamily="18" charset="0"/>
              <a:cs typeface="Times New Roman" panose="02020603050405020304" pitchFamily="18" charset="0"/>
            </a:endParaRPr>
          </a:p>
          <a:p>
            <a:pPr marL="385445" indent="-385445">
              <a:buAutoNum type="arabicPeriod"/>
            </a:pPr>
            <a:r>
              <a:rPr lang="en-US" sz="2000">
                <a:solidFill>
                  <a:schemeClr val="tx1">
                    <a:lumMod val="95000"/>
                    <a:lumOff val="5000"/>
                  </a:schemeClr>
                </a:solidFill>
                <a:latin typeface="Times New Roman"/>
                <a:cs typeface="Times New Roman"/>
              </a:rPr>
              <a:t>Who were the most influential users on the day of her death?</a:t>
            </a:r>
          </a:p>
          <a:p>
            <a:pPr marL="0" indent="0">
              <a:buNone/>
            </a:pPr>
            <a:endParaRPr lang="en-US" sz="1800">
              <a:solidFill>
                <a:schemeClr val="tx1">
                  <a:lumMod val="95000"/>
                  <a:lumOff val="5000"/>
                </a:schemeClr>
              </a:solidFill>
              <a:latin typeface="Times New Roman"/>
              <a:cs typeface="Calibri" panose="020F0502020204030204"/>
            </a:endParaRPr>
          </a:p>
        </p:txBody>
      </p:sp>
    </p:spTree>
    <p:extLst>
      <p:ext uri="{BB962C8B-B14F-4D97-AF65-F5344CB8AC3E}">
        <p14:creationId xmlns:p14="http://schemas.microsoft.com/office/powerpoint/2010/main" val="420539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1"/>
            <a:ext cx="8186351" cy="1688542"/>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F36E15CA-BD0D-51DE-8734-3C386A30EC17}"/>
              </a:ext>
            </a:extLst>
          </p:cNvPr>
          <p:cNvSpPr>
            <a:spLocks noGrp="1"/>
          </p:cNvSpPr>
          <p:nvPr>
            <p:ph type="title"/>
          </p:nvPr>
        </p:nvSpPr>
        <p:spPr>
          <a:xfrm>
            <a:off x="206740" y="1072523"/>
            <a:ext cx="5722820" cy="1239126"/>
          </a:xfrm>
        </p:spPr>
        <p:txBody>
          <a:bodyPr vert="horz" lIns="68580" tIns="34290" rIns="68580" bIns="34290" rtlCol="0" anchor="ctr">
            <a:normAutofit/>
          </a:bodyPr>
          <a:lstStyle/>
          <a:p>
            <a:r>
              <a:rPr lang="en-US" sz="3600" kern="1200">
                <a:latin typeface="Times New Roman"/>
                <a:cs typeface="Times New Roman"/>
              </a:rPr>
              <a:t>Q1:</a:t>
            </a:r>
            <a:r>
              <a:rPr lang="en-US" sz="3600">
                <a:latin typeface="Times New Roman"/>
                <a:cs typeface="Times New Roman"/>
              </a:rPr>
              <a:t> What words were most frequently used?</a:t>
            </a:r>
            <a:endParaRPr lang="en-US" sz="3600" kern="1200">
              <a:latin typeface="Times New Roman"/>
              <a:cs typeface="Calibri Light"/>
            </a:endParaRPr>
          </a:p>
        </p:txBody>
      </p:sp>
      <p:sp>
        <p:nvSpPr>
          <p:cNvPr id="14" name="Freeform: Shape 13">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1542" y="5207473"/>
            <a:ext cx="4302458" cy="793277"/>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 name="TextBox 4">
            <a:extLst>
              <a:ext uri="{FF2B5EF4-FFF2-40B4-BE49-F238E27FC236}">
                <a16:creationId xmlns:a16="http://schemas.microsoft.com/office/drawing/2014/main" id="{892E4C83-AE53-A5EC-A023-2E59C716DE23}"/>
              </a:ext>
            </a:extLst>
          </p:cNvPr>
          <p:cNvSpPr txBox="1"/>
          <p:nvPr/>
        </p:nvSpPr>
        <p:spPr>
          <a:xfrm>
            <a:off x="852778" y="2769539"/>
            <a:ext cx="4310893" cy="2664727"/>
          </a:xfrm>
          <a:prstGeom prst="rect">
            <a:avLst/>
          </a:prstGeom>
        </p:spPr>
        <p:txBody>
          <a:bodyPr vert="horz" lIns="68580" tIns="34290" rIns="68580" bIns="34290" rtlCol="0">
            <a:normAutofit/>
          </a:bodyPr>
          <a:lstStyle/>
          <a:p>
            <a:pPr marL="214313" indent="-171450" defTabSz="685800">
              <a:lnSpc>
                <a:spcPct val="90000"/>
              </a:lnSpc>
              <a:spcAft>
                <a:spcPts val="450"/>
              </a:spcAft>
              <a:buFont typeface="Arial" panose="020B0604020202020204" pitchFamily="34" charset="0"/>
              <a:buChar char="•"/>
            </a:pPr>
            <a:r>
              <a:rPr lang="en-US" sz="2000">
                <a:solidFill>
                  <a:prstClr val="black"/>
                </a:solidFill>
                <a:latin typeface="Times New Roman" panose="02020603050405020304" pitchFamily="18" charset="0"/>
                <a:cs typeface="Times New Roman" panose="02020603050405020304" pitchFamily="18" charset="0"/>
              </a:rPr>
              <a:t>When analyzing the full list, we only saw positive words used </a:t>
            </a:r>
          </a:p>
          <a:p>
            <a:pPr marL="214313" indent="-171450" defTabSz="685800">
              <a:lnSpc>
                <a:spcPct val="90000"/>
              </a:lnSpc>
              <a:spcAft>
                <a:spcPts val="450"/>
              </a:spcAft>
              <a:buFont typeface="Arial" panose="020B0604020202020204" pitchFamily="34" charset="0"/>
              <a:buChar char="•"/>
            </a:pPr>
            <a:endParaRPr lang="en-US" sz="2000">
              <a:solidFill>
                <a:prstClr val="black"/>
              </a:solidFill>
              <a:latin typeface="Times New Roman" panose="02020603050405020304" pitchFamily="18" charset="0"/>
              <a:cs typeface="Times New Roman" panose="02020603050405020304" pitchFamily="18" charset="0"/>
            </a:endParaRPr>
          </a:p>
          <a:p>
            <a:pPr marL="214313" indent="-171450" defTabSz="685800">
              <a:lnSpc>
                <a:spcPct val="90000"/>
              </a:lnSpc>
              <a:spcAft>
                <a:spcPts val="450"/>
              </a:spcAft>
              <a:buFont typeface="Arial" panose="020B0604020202020204" pitchFamily="34" charset="0"/>
              <a:buChar char="•"/>
            </a:pPr>
            <a:r>
              <a:rPr lang="en-US" sz="2000">
                <a:solidFill>
                  <a:prstClr val="black"/>
                </a:solidFill>
                <a:latin typeface="Times New Roman" panose="02020603050405020304" pitchFamily="18" charset="0"/>
                <a:cs typeface="Times New Roman" panose="02020603050405020304" pitchFamily="18" charset="0"/>
              </a:rPr>
              <a:t>“Queen”, “Elizabeth” , and other variations were removed</a:t>
            </a:r>
          </a:p>
        </p:txBody>
      </p:sp>
      <p:sp>
        <p:nvSpPr>
          <p:cNvPr id="16" name="Freeform: Shape 15">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689" y="1315138"/>
            <a:ext cx="3008207" cy="422772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pic>
        <p:nvPicPr>
          <p:cNvPr id="4" name="Picture 10" descr="Text&#10;&#10;Description automatically generated">
            <a:extLst>
              <a:ext uri="{FF2B5EF4-FFF2-40B4-BE49-F238E27FC236}">
                <a16:creationId xmlns:a16="http://schemas.microsoft.com/office/drawing/2014/main" id="{C49B5BCA-0BEF-2F39-758C-96EA882569F1}"/>
              </a:ext>
            </a:extLst>
          </p:cNvPr>
          <p:cNvPicPr>
            <a:picLocks noGrp="1" noChangeAspect="1"/>
          </p:cNvPicPr>
          <p:nvPr>
            <p:ph idx="1"/>
          </p:nvPr>
        </p:nvPicPr>
        <p:blipFill rotWithShape="1">
          <a:blip r:embed="rId2"/>
          <a:srcRect l="2683" t="1720" r="1804" b="1782"/>
          <a:stretch/>
        </p:blipFill>
        <p:spPr>
          <a:xfrm>
            <a:off x="6136299" y="1504335"/>
            <a:ext cx="2152295" cy="3844413"/>
          </a:xfrm>
          <a:prstGeom prst="rect">
            <a:avLst/>
          </a:prstGeom>
        </p:spPr>
      </p:pic>
    </p:spTree>
    <p:extLst>
      <p:ext uri="{BB962C8B-B14F-4D97-AF65-F5344CB8AC3E}">
        <p14:creationId xmlns:p14="http://schemas.microsoft.com/office/powerpoint/2010/main" val="371602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A06B-E8A9-A4FE-B033-B0769D03A986}"/>
              </a:ext>
            </a:extLst>
          </p:cNvPr>
          <p:cNvSpPr>
            <a:spLocks noGrp="1"/>
          </p:cNvSpPr>
          <p:nvPr>
            <p:ph type="title"/>
          </p:nvPr>
        </p:nvSpPr>
        <p:spPr>
          <a:xfrm>
            <a:off x="628650" y="41276"/>
            <a:ext cx="7886700" cy="1325563"/>
          </a:xfrm>
        </p:spPr>
        <p:txBody>
          <a:bodyPr/>
          <a:lstStyle/>
          <a:p>
            <a:r>
              <a:rPr lang="en-US">
                <a:latin typeface="Times New Roman" panose="02020603050405020304" pitchFamily="18" charset="0"/>
                <a:cs typeface="Times New Roman" panose="02020603050405020304" pitchFamily="18" charset="0"/>
              </a:rPr>
              <a:t>Word Clouds </a:t>
            </a:r>
          </a:p>
        </p:txBody>
      </p:sp>
      <p:pic>
        <p:nvPicPr>
          <p:cNvPr id="4" name="Content Placeholder 3">
            <a:extLst>
              <a:ext uri="{FF2B5EF4-FFF2-40B4-BE49-F238E27FC236}">
                <a16:creationId xmlns:a16="http://schemas.microsoft.com/office/drawing/2014/main" id="{EAA13DBE-8D1F-070B-AA36-407C94F42D9B}"/>
              </a:ext>
            </a:extLst>
          </p:cNvPr>
          <p:cNvPicPr>
            <a:picLocks noGrp="1" noChangeAspect="1"/>
          </p:cNvPicPr>
          <p:nvPr>
            <p:ph idx="1"/>
          </p:nvPr>
        </p:nvPicPr>
        <p:blipFill>
          <a:blip r:embed="rId2"/>
          <a:stretch>
            <a:fillRect/>
          </a:stretch>
        </p:blipFill>
        <p:spPr>
          <a:xfrm>
            <a:off x="550971" y="1308291"/>
            <a:ext cx="3586726" cy="5297034"/>
          </a:xfrm>
          <a:prstGeom prst="rect">
            <a:avLst/>
          </a:prstGeom>
        </p:spPr>
      </p:pic>
      <p:pic>
        <p:nvPicPr>
          <p:cNvPr id="5" name="Picture 6" descr="Text, whiteboard&#10;&#10;Description automatically generated">
            <a:extLst>
              <a:ext uri="{FF2B5EF4-FFF2-40B4-BE49-F238E27FC236}">
                <a16:creationId xmlns:a16="http://schemas.microsoft.com/office/drawing/2014/main" id="{3EDC91B3-4D67-A1BB-DA35-54EE0DE64046}"/>
              </a:ext>
            </a:extLst>
          </p:cNvPr>
          <p:cNvPicPr>
            <a:picLocks noChangeAspect="1"/>
          </p:cNvPicPr>
          <p:nvPr/>
        </p:nvPicPr>
        <p:blipFill rotWithShape="1">
          <a:blip r:embed="rId3"/>
          <a:srcRect l="1165" t="2746" r="1747" b="11868"/>
          <a:stretch/>
        </p:blipFill>
        <p:spPr>
          <a:xfrm>
            <a:off x="4316811" y="1785690"/>
            <a:ext cx="4565411" cy="4016486"/>
          </a:xfrm>
          <a:prstGeom prst="rect">
            <a:avLst/>
          </a:prstGeom>
        </p:spPr>
      </p:pic>
    </p:spTree>
    <p:extLst>
      <p:ext uri="{BB962C8B-B14F-4D97-AF65-F5344CB8AC3E}">
        <p14:creationId xmlns:p14="http://schemas.microsoft.com/office/powerpoint/2010/main" val="3141309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598A-0B13-F9A3-6605-EFDC5D27662D}"/>
              </a:ext>
            </a:extLst>
          </p:cNvPr>
          <p:cNvSpPr>
            <a:spLocks noGrp="1"/>
          </p:cNvSpPr>
          <p:nvPr>
            <p:ph type="title"/>
          </p:nvPr>
        </p:nvSpPr>
        <p:spPr>
          <a:xfrm>
            <a:off x="542925" y="127001"/>
            <a:ext cx="7886700" cy="1325563"/>
          </a:xfrm>
        </p:spPr>
        <p:txBody>
          <a:bodyPr/>
          <a:lstStyle/>
          <a:p>
            <a:r>
              <a:rPr lang="en-US">
                <a:latin typeface="Times New Roman"/>
                <a:cs typeface="Times New Roman"/>
              </a:rPr>
              <a:t>Q2: What words are used together in a tweet most often? </a:t>
            </a:r>
          </a:p>
        </p:txBody>
      </p:sp>
      <p:pic>
        <p:nvPicPr>
          <p:cNvPr id="1026" name="Picture 2">
            <a:extLst>
              <a:ext uri="{FF2B5EF4-FFF2-40B4-BE49-F238E27FC236}">
                <a16:creationId xmlns:a16="http://schemas.microsoft.com/office/drawing/2014/main" id="{3AF8D47F-1894-9621-1CF8-D80CC91859C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6544" y="1510189"/>
            <a:ext cx="6430911" cy="534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980555"/>
      </p:ext>
    </p:extLst>
  </p:cSld>
  <p:clrMapOvr>
    <a:masterClrMapping/>
  </p:clrMapOvr>
</p:sld>
</file>

<file path=ppt/theme/theme1.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3e826b8-ea54-4ea2-9544-a058241cd993" xsi:nil="true"/>
    <lcf76f155ced4ddcb4097134ff3c332f xmlns="b1bf409c-be2f-43f4-9b9a-1218c5c8917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390794259884419BCBF20354451529" ma:contentTypeVersion="10" ma:contentTypeDescription="Create a new document." ma:contentTypeScope="" ma:versionID="c6fbb3229e498d9daa6131bcdd21a5aa">
  <xsd:schema xmlns:xsd="http://www.w3.org/2001/XMLSchema" xmlns:xs="http://www.w3.org/2001/XMLSchema" xmlns:p="http://schemas.microsoft.com/office/2006/metadata/properties" xmlns:ns2="b1bf409c-be2f-43f4-9b9a-1218c5c89179" xmlns:ns3="03e826b8-ea54-4ea2-9544-a058241cd993" targetNamespace="http://schemas.microsoft.com/office/2006/metadata/properties" ma:root="true" ma:fieldsID="3f8ba51e72a04d65579ec667591410d6" ns2:_="" ns3:_="">
    <xsd:import namespace="b1bf409c-be2f-43f4-9b9a-1218c5c89179"/>
    <xsd:import namespace="03e826b8-ea54-4ea2-9544-a058241cd99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bf409c-be2f-43f4-9b9a-1218c5c89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af9f51b-2984-4022-8acc-3c23a99e8b1c"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e826b8-ea54-4ea2-9544-a058241cd99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c809a52a-8253-4db0-b2ac-41beec43ac47}" ma:internalName="TaxCatchAll" ma:showField="CatchAllData" ma:web="03e826b8-ea54-4ea2-9544-a058241cd9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4B8143-C3D6-460D-830C-A8DBEE85511A}">
  <ds:schemaRefs>
    <ds:schemaRef ds:uri="http://schemas.microsoft.com/sharepoint/v3/contenttype/forms"/>
  </ds:schemaRefs>
</ds:datastoreItem>
</file>

<file path=customXml/itemProps2.xml><?xml version="1.0" encoding="utf-8"?>
<ds:datastoreItem xmlns:ds="http://schemas.openxmlformats.org/officeDocument/2006/customXml" ds:itemID="{097FFD54-27B0-415C-8654-D843242BD071}">
  <ds:schemaRefs>
    <ds:schemaRef ds:uri="03e826b8-ea54-4ea2-9544-a058241cd993"/>
    <ds:schemaRef ds:uri="b1bf409c-be2f-43f4-9b9a-1218c5c891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BF2D02A-F0FB-4DB0-92A1-AE535CE69062}">
  <ds:schemaRefs>
    <ds:schemaRef ds:uri="03e826b8-ea54-4ea2-9544-a058241cd993"/>
    <ds:schemaRef ds:uri="b1bf409c-be2f-43f4-9b9a-1218c5c891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23</Slides>
  <Notes>14</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1_Office Theme</vt:lpstr>
      <vt:lpstr>Death of Queen Elizabeth Tweet Analysis </vt:lpstr>
      <vt:lpstr>Agenda</vt:lpstr>
      <vt:lpstr>Project Objective </vt:lpstr>
      <vt:lpstr>Data Overview </vt:lpstr>
      <vt:lpstr>Data Preprocessing &amp; Methods  </vt:lpstr>
      <vt:lpstr>Questions to Consider</vt:lpstr>
      <vt:lpstr>Q1: What words were most frequently used?</vt:lpstr>
      <vt:lpstr>Word Clouds </vt:lpstr>
      <vt:lpstr>Q2: What words are used together in a tweet most often? </vt:lpstr>
      <vt:lpstr>Q3: What words are positively correlated?</vt:lpstr>
      <vt:lpstr>Network Plot </vt:lpstr>
      <vt:lpstr>Q4: In general, what were people’s attitudes towards her passing? </vt:lpstr>
      <vt:lpstr>PowerPoint Presentation</vt:lpstr>
      <vt:lpstr>Q5: What part-of-speech made up the tweets?</vt:lpstr>
      <vt:lpstr>Q6: What similar words occur?</vt:lpstr>
      <vt:lpstr>Q7: What are the public's feelings toward the Queen’s death compared to King Charles' coronation?</vt:lpstr>
      <vt:lpstr>Q8:  What trends exist in the user interactions on the day of her death?</vt:lpstr>
      <vt:lpstr>Q8: What trends exist in the user interactions on the day of her death?</vt:lpstr>
      <vt:lpstr>Q8: What trends exist in the user interactions on the day of her death?</vt:lpstr>
      <vt:lpstr>Q9: Who were the most influential users on the day of her death?</vt:lpstr>
      <vt:lpstr>Limitations </vt:lpstr>
      <vt:lpstr>Takeaways</vt:lpstr>
      <vt:lpstr>Improvements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ryan-potter@uiowa.edu</dc:creator>
  <cp:revision>1</cp:revision>
  <dcterms:created xsi:type="dcterms:W3CDTF">2020-01-21T18:13:39Z</dcterms:created>
  <dcterms:modified xsi:type="dcterms:W3CDTF">2022-12-07T18:00:30Z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0x010100E0390794259884419BCBF20354451529</vt:lpwstr>
  </property>
  <property fmtid="{D5CDD505-2E9C-101B-9397-08002B2CF9AE}" pid="3" name="MediaServiceImageTags">
    <vt:lpwstr/>
  </property>
</Properties>
</file>